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43"/>
  </p:notesMasterIdLst>
  <p:sldIdLst>
    <p:sldId id="256" r:id="rId2"/>
    <p:sldId id="276" r:id="rId3"/>
    <p:sldId id="278" r:id="rId4"/>
    <p:sldId id="277" r:id="rId5"/>
    <p:sldId id="279" r:id="rId6"/>
    <p:sldId id="257" r:id="rId7"/>
    <p:sldId id="280" r:id="rId8"/>
    <p:sldId id="258" r:id="rId9"/>
    <p:sldId id="281" r:id="rId10"/>
    <p:sldId id="282" r:id="rId11"/>
    <p:sldId id="283" r:id="rId12"/>
    <p:sldId id="259" r:id="rId13"/>
    <p:sldId id="261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3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10" r:id="rId41"/>
    <p:sldId id="27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DFF"/>
    <a:srgbClr val="69D8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802" y="6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4.xlsx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5.xlsx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9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7.xlsx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31940</c:v>
                </c:pt>
                <c:pt idx="1">
                  <c:v>35692</c:v>
                </c:pt>
                <c:pt idx="2">
                  <c:v>35831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31910</c:v>
                </c:pt>
                <c:pt idx="1">
                  <c:v>35761</c:v>
                </c:pt>
                <c:pt idx="2">
                  <c:v>36170</c:v>
                </c:pt>
              </c:numCache>
            </c:numRef>
          </c:val>
        </c:ser>
        <c:dLbls>
          <c:showVal val="1"/>
        </c:dLbls>
        <c:gapWidth val="75"/>
        <c:axId val="158613504"/>
        <c:axId val="158615040"/>
      </c:barChart>
      <c:catAx>
        <c:axId val="158613504"/>
        <c:scaling>
          <c:orientation val="minMax"/>
        </c:scaling>
        <c:axPos val="l"/>
        <c:numFmt formatCode="General" sourceLinked="1"/>
        <c:majorTickMark val="none"/>
        <c:tickLblPos val="nextTo"/>
        <c:crossAx val="158615040"/>
        <c:crosses val="autoZero"/>
        <c:auto val="1"/>
        <c:lblAlgn val="ctr"/>
        <c:lblOffset val="100"/>
      </c:catAx>
      <c:valAx>
        <c:axId val="1586150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5861350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381695823047921"/>
          <c:y val="6.0519670977899023E-2"/>
          <c:w val="0.70344045620461182"/>
          <c:h val="0.6428165950179650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33877</c:v>
                </c:pt>
                <c:pt idx="1">
                  <c:v>36984</c:v>
                </c:pt>
                <c:pt idx="2">
                  <c:v>37342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32555</c:v>
                </c:pt>
                <c:pt idx="1">
                  <c:v>35543</c:v>
                </c:pt>
                <c:pt idx="2">
                  <c:v>36030</c:v>
                </c:pt>
              </c:numCache>
            </c:numRef>
          </c:val>
        </c:ser>
        <c:dLbls>
          <c:showVal val="1"/>
        </c:dLbls>
        <c:gapWidth val="75"/>
        <c:axId val="158669056"/>
        <c:axId val="158679040"/>
      </c:barChart>
      <c:catAx>
        <c:axId val="158669056"/>
        <c:scaling>
          <c:orientation val="minMax"/>
        </c:scaling>
        <c:axPos val="l"/>
        <c:numFmt formatCode="General" sourceLinked="1"/>
        <c:majorTickMark val="none"/>
        <c:tickLblPos val="nextTo"/>
        <c:crossAx val="158679040"/>
        <c:crosses val="autoZero"/>
        <c:auto val="1"/>
        <c:lblAlgn val="ctr"/>
        <c:lblOffset val="100"/>
      </c:catAx>
      <c:valAx>
        <c:axId val="1586790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5866905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0"/>
      <c:depthPercent val="100"/>
      <c:perspective val="130"/>
    </c:view3D>
    <c:plotArea>
      <c:layout>
        <c:manualLayout>
          <c:layoutTarget val="inner"/>
          <c:xMode val="edge"/>
          <c:yMode val="edge"/>
          <c:x val="8.3898962374004377E-2"/>
          <c:y val="0.14101501678701533"/>
          <c:w val="0.83878639130745858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объёме доходов
</c:v>
                </c:pt>
              </c:strCache>
            </c:strRef>
          </c:tx>
          <c:explosion val="25"/>
          <c:dPt>
            <c:idx val="0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1"/>
            <c:explosion val="26"/>
            <c:spPr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15741660989638351"/>
                  <c:y val="-0.1120416412725830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Безвозмездные поступления; 32 826,80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0.10734547854498019"/>
                  <c:y val="1.640626514223199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Налоговые доходы; 2 722,40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14935276691624855"/>
                  <c:y val="1.5625000000000059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Неналоговые доходы; 621,4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32826.800000000003</c:v>
                </c:pt>
                <c:pt idx="1">
                  <c:v>2722.4</c:v>
                </c:pt>
                <c:pt idx="2" formatCode="General">
                  <c:v>621.4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5.7775128400032315E-2"/>
          <c:y val="8.7952355201394147E-2"/>
          <c:w val="0.58244000471182922"/>
          <c:h val="0.885389567892142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explosion val="20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НДФЛ - 1 378,7 тыс.руб.</c:v>
                </c:pt>
                <c:pt idx="1">
                  <c:v>Акцизы по подакцизным товарам - 1 162,7 тыс.руб.</c:v>
                </c:pt>
                <c:pt idx="2">
                  <c:v>Налог на имущество - 99,2 тыс.руб.</c:v>
                </c:pt>
                <c:pt idx="3">
                  <c:v>Транспортный налог - 14,6 тыс.руб.</c:v>
                </c:pt>
                <c:pt idx="4">
                  <c:v>Земельный налог - 53,9 тыс.руб.</c:v>
                </c:pt>
                <c:pt idx="5">
                  <c:v>Государственная пошлина - 7,3 тыс.руб.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1378.7</c:v>
                </c:pt>
                <c:pt idx="1">
                  <c:v>1162.7</c:v>
                </c:pt>
                <c:pt idx="2">
                  <c:v>99.2</c:v>
                </c:pt>
                <c:pt idx="3">
                  <c:v>14.6</c:v>
                </c:pt>
                <c:pt idx="4">
                  <c:v>59.9</c:v>
                </c:pt>
                <c:pt idx="5">
                  <c:v>7.3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120407879744779"/>
          <c:y val="8.9019372044700062E-2"/>
          <c:w val="0.33836465662004511"/>
          <c:h val="0.68040666568497532"/>
        </c:manualLayout>
      </c:layout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5.9452265508500114E-2"/>
          <c:y val="9.1071311703398203E-2"/>
          <c:w val="0.582440004711829"/>
          <c:h val="0.885389567892142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сдачи в аренду имущества - 127,3 тыс.руб.</c:v>
                </c:pt>
                <c:pt idx="1">
                  <c:v>Прочие поступления от использования имущества - 424,0 тыс.руб.</c:v>
                </c:pt>
                <c:pt idx="2">
                  <c:v>Доходы от продажи земельных участков - 1,2 тыс.руб.</c:v>
                </c:pt>
                <c:pt idx="3">
                  <c:v>Прочие доходы от компенсации затрат - 56,9 тыс.руб.</c:v>
                </c:pt>
                <c:pt idx="4">
                  <c:v>Инициативные платежи, зачисляемые в бюджеты сельских поселений -12,0 тыс.руб.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127.3</c:v>
                </c:pt>
                <c:pt idx="1">
                  <c:v>424</c:v>
                </c:pt>
                <c:pt idx="2" formatCode="0.0">
                  <c:v>1.2</c:v>
                </c:pt>
                <c:pt idx="3">
                  <c:v>56.9</c:v>
                </c:pt>
                <c:pt idx="4">
                  <c:v>12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120407879744779"/>
          <c:y val="0"/>
          <c:w val="0.33836465662004533"/>
          <c:h val="1"/>
        </c:manualLayout>
      </c:layout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5.7775128400032315E-2"/>
          <c:y val="7.2357922438448907E-2"/>
          <c:w val="0.58244000471182877"/>
          <c:h val="0.885389567892142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1"/>
          <c:dPt>
            <c:idx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 - 12 240,6 тыс.руб.</c:v>
                </c:pt>
                <c:pt idx="1">
                  <c:v>Субвенции - 279,8 тыс.руб.</c:v>
                </c:pt>
                <c:pt idx="2">
                  <c:v>Прочие межбюджетные трансферты, передаваемые бюджетам сельских поселений - 19 779,1 тыс.руб.</c:v>
                </c:pt>
                <c:pt idx="3">
                  <c:v>Межбюджетные трансферты, передаваемые бюджетам сельских поселений - 527,4 тыс.руб.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12240.6</c:v>
                </c:pt>
                <c:pt idx="1">
                  <c:v>279.8</c:v>
                </c:pt>
                <c:pt idx="2" formatCode="0.0">
                  <c:v>19779.099999999984</c:v>
                </c:pt>
                <c:pt idx="3">
                  <c:v>527.4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120407879744779"/>
          <c:y val="0"/>
          <c:w val="0.33836465662004556"/>
          <c:h val="0.69302612055208712"/>
        </c:manualLayout>
      </c:layout>
      <c:txPr>
        <a:bodyPr/>
        <a:lstStyle/>
        <a:p>
          <a:pPr>
            <a:defRPr sz="1300" kern="5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5246671212985023E-4"/>
          <c:y val="1.4528721097704011E-2"/>
          <c:w val="0.56063722230175062"/>
          <c:h val="0.853291004476299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explosion val="20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8.3787392894326768E-2"/>
                  <c:y val="-0.14377560495347938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Общегосударственные вопросы - </a:t>
                    </a:r>
                    <a:r>
                      <a:rPr lang="en-US" sz="1100" dirty="0" smtClean="0"/>
                      <a:t>24</a:t>
                    </a:r>
                    <a:r>
                      <a:rPr lang="en-US" sz="1100" dirty="0"/>
                      <a:t>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7.7207141367734128E-2"/>
                  <c:y val="-0.11772582130269939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Национальная </a:t>
                    </a:r>
                  </a:p>
                  <a:p>
                    <a:r>
                      <a:rPr lang="ru-RU" sz="1100" dirty="0" smtClean="0"/>
                      <a:t>оборона -</a:t>
                    </a:r>
                    <a:r>
                      <a:rPr lang="en-US" sz="1100" dirty="0" smtClean="0"/>
                      <a:t>1</a:t>
                    </a:r>
                    <a:r>
                      <a:rPr lang="en-US" sz="1100" dirty="0"/>
                      <a:t>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-2.1047697138924272E-2"/>
                  <c:y val="8.5801090922665066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Национальная </a:t>
                    </a:r>
                  </a:p>
                  <a:p>
                    <a:r>
                      <a:rPr lang="ru-RU" sz="1000" dirty="0" smtClean="0"/>
                      <a:t>безопасность и правоохранительная</a:t>
                    </a:r>
                    <a:r>
                      <a:rPr lang="ru-RU" sz="1000" baseline="0" dirty="0" smtClean="0"/>
                      <a:t> деятельность - </a:t>
                    </a:r>
                    <a:r>
                      <a:rPr lang="en-US" sz="1000" dirty="0" smtClean="0"/>
                      <a:t>0</a:t>
                    </a:r>
                    <a:r>
                      <a:rPr lang="en-US" sz="1000" dirty="0"/>
                      <a:t>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-7.7468019504444333E-2"/>
                  <c:y val="0.13257280594517068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Национальная</a:t>
                    </a:r>
                    <a:r>
                      <a:rPr lang="ru-RU" sz="1000" baseline="0" dirty="0" smtClean="0"/>
                      <a:t> экономика - </a:t>
                    </a:r>
                    <a:r>
                      <a:rPr lang="en-US" sz="1000" dirty="0" smtClean="0"/>
                      <a:t>6</a:t>
                    </a:r>
                    <a:r>
                      <a:rPr lang="en-US" sz="1000" dirty="0"/>
                      <a:t>%</a:t>
                    </a:r>
                  </a:p>
                </c:rich>
              </c:tx>
              <c:showPercent val="1"/>
            </c:dLbl>
            <c:dLbl>
              <c:idx val="4"/>
              <c:layout>
                <c:manualLayout>
                  <c:x val="0"/>
                  <c:y val="4.0479934426433523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Жилищно-коммунальное хозяйство - </a:t>
                    </a:r>
                    <a:r>
                      <a:rPr lang="en-US" sz="1000" dirty="0" smtClean="0"/>
                      <a:t>51</a:t>
                    </a:r>
                    <a:r>
                      <a:rPr lang="en-US" sz="1000" dirty="0"/>
                      <a:t>%</a:t>
                    </a:r>
                  </a:p>
                </c:rich>
              </c:tx>
              <c:showPercent val="1"/>
            </c:dLbl>
            <c:dLbl>
              <c:idx val="5"/>
              <c:layout>
                <c:manualLayout>
                  <c:x val="-2.8057975592504867E-2"/>
                  <c:y val="-1.2113845416849419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Образование - </a:t>
                    </a:r>
                    <a:r>
                      <a:rPr lang="en-US" sz="1000" dirty="0" smtClean="0"/>
                      <a:t>1</a:t>
                    </a:r>
                    <a:r>
                      <a:rPr lang="en-US" sz="1000" dirty="0"/>
                      <a:t>%</a:t>
                    </a:r>
                  </a:p>
                </c:rich>
              </c:tx>
              <c:showPercent val="1"/>
            </c:dLbl>
            <c:dLbl>
              <c:idx val="6"/>
              <c:layout>
                <c:manualLayout>
                  <c:x val="-5.1917297860078836E-2"/>
                  <c:y val="-7.723091663011598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Культура - </a:t>
                    </a:r>
                    <a:r>
                      <a:rPr lang="en-US" sz="1000" dirty="0" smtClean="0"/>
                      <a:t>17</a:t>
                    </a:r>
                    <a:r>
                      <a:rPr lang="en-US" sz="1000" dirty="0"/>
                      <a:t>%</a:t>
                    </a:r>
                  </a:p>
                </c:rich>
              </c:tx>
              <c:showPercent val="1"/>
            </c:dLbl>
            <c:dLbl>
              <c:idx val="7"/>
              <c:layout>
                <c:manualLayout>
                  <c:x val="-2.4469826586664217E-2"/>
                  <c:y val="-9.028166615340109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Социальная политика - </a:t>
                    </a:r>
                    <a:r>
                      <a:rPr lang="en-US" sz="1000" dirty="0" smtClean="0"/>
                      <a:t>0</a:t>
                    </a:r>
                    <a:r>
                      <a:rPr lang="en-US" sz="1000" dirty="0"/>
                      <a:t>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-  8 476,1 тыс.руб.</c:v>
                </c:pt>
                <c:pt idx="1">
                  <c:v>Национальная оборона -  245,4 тыс.руб.</c:v>
                </c:pt>
                <c:pt idx="2">
                  <c:v>Национальная безопасность и правоохранительная деятельность -  9,8 тыс.руб.</c:v>
                </c:pt>
                <c:pt idx="3">
                  <c:v>Национальная экономика  - 2001,8 тыс.руб.</c:v>
                </c:pt>
                <c:pt idx="4">
                  <c:v>Жилищно-коммунальное хозяйство - 18156,1 тыс.руб.</c:v>
                </c:pt>
                <c:pt idx="5">
                  <c:v>Образование -517,9 тыс.руб.</c:v>
                </c:pt>
                <c:pt idx="6">
                  <c:v>Культура - 6051,6 тыс.руб.</c:v>
                </c:pt>
                <c:pt idx="7">
                  <c:v>Социальная политика - 84,0 тыс.руб.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 formatCode="General">
                  <c:v>8476.1</c:v>
                </c:pt>
                <c:pt idx="1">
                  <c:v>245.4</c:v>
                </c:pt>
                <c:pt idx="2" formatCode="General">
                  <c:v>9.8000000000000007</c:v>
                </c:pt>
                <c:pt idx="3" formatCode="General">
                  <c:v>2001.8</c:v>
                </c:pt>
                <c:pt idx="4" formatCode="General">
                  <c:v>18156.099999999955</c:v>
                </c:pt>
                <c:pt idx="5">
                  <c:v>517.9</c:v>
                </c:pt>
                <c:pt idx="6" formatCode="General">
                  <c:v>6051.6</c:v>
                </c:pt>
                <c:pt idx="7">
                  <c:v>84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120407879744779"/>
          <c:y val="1.728501662341974E-2"/>
          <c:w val="0.33836465662004533"/>
          <c:h val="0.9486309561523858"/>
        </c:manualLayout>
      </c:layout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3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CD8CD-E1A4-4007-B908-E0336CD1B4E2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181FB2A-A56E-49BD-B47A-6959B69895D1}">
      <dgm:prSet phldrT="[Текст]" custT="1"/>
      <dgm:spPr/>
      <dgm:t>
        <a:bodyPr anchor="ctr"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bg1">
                  <a:lumMod val="95000"/>
                </a:schemeClr>
              </a:solidFill>
            </a:rPr>
            <a:t>Составление проекта бюджета ( разработка планов и прогноза развития территории и целевых программ) </a:t>
          </a:r>
          <a:endParaRPr lang="ru-RU" sz="1400" b="1" dirty="0">
            <a:solidFill>
              <a:schemeClr val="bg1">
                <a:lumMod val="95000"/>
              </a:schemeClr>
            </a:solidFill>
          </a:endParaRPr>
        </a:p>
      </dgm:t>
    </dgm:pt>
    <dgm:pt modelId="{4E0A21C1-5C6B-49EB-8918-352E264354FD}" type="parTrans" cxnId="{72B241C3-79AE-479C-8A9F-3127E23CA356}">
      <dgm:prSet/>
      <dgm:spPr/>
      <dgm:t>
        <a:bodyPr/>
        <a:lstStyle/>
        <a:p>
          <a:endParaRPr lang="ru-RU"/>
        </a:p>
      </dgm:t>
    </dgm:pt>
    <dgm:pt modelId="{D5E81D48-3865-4C28-AA1D-9E4FA238271C}" type="sibTrans" cxnId="{72B241C3-79AE-479C-8A9F-3127E23CA356}">
      <dgm:prSet/>
      <dgm:spPr/>
      <dgm:t>
        <a:bodyPr/>
        <a:lstStyle/>
        <a:p>
          <a:endParaRPr lang="ru-RU"/>
        </a:p>
      </dgm:t>
    </dgm:pt>
    <dgm:pt modelId="{0769031E-D8E3-4EC6-A8F5-21FB030F5BC0}">
      <dgm:prSet phldrT="[Текст]" custT="1"/>
      <dgm:spPr/>
      <dgm:t>
        <a:bodyPr/>
        <a:lstStyle/>
        <a:p>
          <a:r>
            <a:rPr lang="ru-RU" sz="1400" b="1" dirty="0" smtClean="0"/>
            <a:t>Рассмотрение и утверждение бюджета</a:t>
          </a:r>
          <a:endParaRPr lang="ru-RU" sz="1400" b="1" dirty="0"/>
        </a:p>
      </dgm:t>
    </dgm:pt>
    <dgm:pt modelId="{824CC441-B4FF-4644-99AD-D83281C53AFF}" type="parTrans" cxnId="{4AFFA876-D74E-4654-8C7A-394C17D98DD2}">
      <dgm:prSet/>
      <dgm:spPr/>
      <dgm:t>
        <a:bodyPr/>
        <a:lstStyle/>
        <a:p>
          <a:endParaRPr lang="ru-RU"/>
        </a:p>
      </dgm:t>
    </dgm:pt>
    <dgm:pt modelId="{E8FA10D9-8121-448B-AD31-4B42D7E2028A}" type="sibTrans" cxnId="{4AFFA876-D74E-4654-8C7A-394C17D98DD2}">
      <dgm:prSet/>
      <dgm:spPr/>
      <dgm:t>
        <a:bodyPr/>
        <a:lstStyle/>
        <a:p>
          <a:endParaRPr lang="ru-RU"/>
        </a:p>
      </dgm:t>
    </dgm:pt>
    <dgm:pt modelId="{D8C57FAD-7F4F-4747-B783-4C6CAC3D2F13}">
      <dgm:prSet phldrT="[Текст]" custT="1"/>
      <dgm:spPr/>
      <dgm:t>
        <a:bodyPr/>
        <a:lstStyle/>
        <a:p>
          <a:r>
            <a:rPr lang="ru-RU" sz="1400" b="1" dirty="0" smtClean="0"/>
            <a:t>Исполнение бюджета </a:t>
          </a:r>
          <a:endParaRPr lang="ru-RU" sz="1400" b="1" dirty="0"/>
        </a:p>
      </dgm:t>
    </dgm:pt>
    <dgm:pt modelId="{E283014B-1487-4ECE-84C6-A95BD501DF8C}" type="parTrans" cxnId="{727DC647-B7BB-4424-B48C-6ADD3B7892DB}">
      <dgm:prSet/>
      <dgm:spPr/>
      <dgm:t>
        <a:bodyPr/>
        <a:lstStyle/>
        <a:p>
          <a:endParaRPr lang="ru-RU"/>
        </a:p>
      </dgm:t>
    </dgm:pt>
    <dgm:pt modelId="{6CCE092D-0023-4D7A-82FF-26D1569E25D9}" type="sibTrans" cxnId="{727DC647-B7BB-4424-B48C-6ADD3B7892DB}">
      <dgm:prSet/>
      <dgm:spPr/>
      <dgm:t>
        <a:bodyPr/>
        <a:lstStyle/>
        <a:p>
          <a:endParaRPr lang="ru-RU"/>
        </a:p>
      </dgm:t>
    </dgm:pt>
    <dgm:pt modelId="{F6EEE164-29A3-4261-A917-63022316350F}">
      <dgm:prSet phldrT="[Текст]" custT="1"/>
      <dgm:spPr/>
      <dgm:t>
        <a:bodyPr/>
        <a:lstStyle/>
        <a:p>
          <a:r>
            <a:rPr lang="ru-RU" sz="1400" b="1" dirty="0" smtClean="0"/>
            <a:t>Рассмотрение и утверждение отчета об исполнении бюджета</a:t>
          </a:r>
          <a:endParaRPr lang="ru-RU" sz="1400" b="1" dirty="0"/>
        </a:p>
      </dgm:t>
    </dgm:pt>
    <dgm:pt modelId="{D0B131B9-554C-415D-B6E4-997D52642D09}" type="parTrans" cxnId="{7F2C021C-527A-4ED7-B4D0-B4B8C041B27D}">
      <dgm:prSet/>
      <dgm:spPr/>
      <dgm:t>
        <a:bodyPr/>
        <a:lstStyle/>
        <a:p>
          <a:endParaRPr lang="ru-RU"/>
        </a:p>
      </dgm:t>
    </dgm:pt>
    <dgm:pt modelId="{1C28B979-A094-429D-BC93-C7A629A8E159}" type="sibTrans" cxnId="{7F2C021C-527A-4ED7-B4D0-B4B8C041B27D}">
      <dgm:prSet/>
      <dgm:spPr/>
      <dgm:t>
        <a:bodyPr/>
        <a:lstStyle/>
        <a:p>
          <a:endParaRPr lang="ru-RU"/>
        </a:p>
      </dgm:t>
    </dgm:pt>
    <dgm:pt modelId="{BCB90B53-3FB2-43AB-AC12-9996AD710C67}">
      <dgm:prSet phldrT="[Текст]" custT="1"/>
      <dgm:spPr/>
      <dgm:t>
        <a:bodyPr/>
        <a:lstStyle/>
        <a:p>
          <a:r>
            <a:rPr lang="ru-RU" sz="1400" b="1" dirty="0" smtClean="0"/>
            <a:t>Финансовый контроль</a:t>
          </a:r>
          <a:endParaRPr lang="ru-RU" sz="1400" b="1" dirty="0"/>
        </a:p>
      </dgm:t>
    </dgm:pt>
    <dgm:pt modelId="{16DF2A28-7672-4E31-B74F-3F91ECCF04B5}" type="parTrans" cxnId="{F226E9D6-FA76-40AD-930F-1A2E2B4024B3}">
      <dgm:prSet/>
      <dgm:spPr/>
      <dgm:t>
        <a:bodyPr/>
        <a:lstStyle/>
        <a:p>
          <a:endParaRPr lang="ru-RU"/>
        </a:p>
      </dgm:t>
    </dgm:pt>
    <dgm:pt modelId="{3273D4E4-1C37-4622-ACD4-6B753A6471A4}" type="sibTrans" cxnId="{F226E9D6-FA76-40AD-930F-1A2E2B4024B3}">
      <dgm:prSet/>
      <dgm:spPr/>
      <dgm:t>
        <a:bodyPr/>
        <a:lstStyle/>
        <a:p>
          <a:endParaRPr lang="ru-RU"/>
        </a:p>
      </dgm:t>
    </dgm:pt>
    <dgm:pt modelId="{83D131C5-8A04-404A-9D11-D96F5395ADE7}" type="pres">
      <dgm:prSet presAssocID="{321CD8CD-E1A4-4007-B908-E0336CD1B4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503C92-B0ED-4FDE-9E74-9DE253E23905}" type="pres">
      <dgm:prSet presAssocID="{1181FB2A-A56E-49BD-B47A-6959B69895D1}" presName="parentText" presStyleLbl="node1" presStyleIdx="0" presStyleCnt="5" custLinFactNeighborX="-391" custLinFactNeighborY="25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8C6FC-2667-4A7B-85C5-0D5B25A7A57A}" type="pres">
      <dgm:prSet presAssocID="{D5E81D48-3865-4C28-AA1D-9E4FA238271C}" presName="spacer" presStyleCnt="0"/>
      <dgm:spPr/>
    </dgm:pt>
    <dgm:pt modelId="{527393FD-2555-4DF4-84B9-20F2AD76FC56}" type="pres">
      <dgm:prSet presAssocID="{0769031E-D8E3-4EC6-A8F5-21FB030F5BC0}" presName="parentText" presStyleLbl="node1" presStyleIdx="1" presStyleCnt="5" custLinFactNeighborY="-412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D1071-1B79-4123-9189-8289EE733E06}" type="pres">
      <dgm:prSet presAssocID="{E8FA10D9-8121-448B-AD31-4B42D7E2028A}" presName="spacer" presStyleCnt="0"/>
      <dgm:spPr/>
    </dgm:pt>
    <dgm:pt modelId="{E33A883B-D55C-40F2-BF5F-5D0866C24BF6}" type="pres">
      <dgm:prSet presAssocID="{D8C57FAD-7F4F-4747-B783-4C6CAC3D2F13}" presName="parentText" presStyleLbl="node1" presStyleIdx="2" presStyleCnt="5" custLinFactNeighborY="14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89129-EA44-4E2B-BF38-CED918E90ACA}" type="pres">
      <dgm:prSet presAssocID="{6CCE092D-0023-4D7A-82FF-26D1569E25D9}" presName="spacer" presStyleCnt="0"/>
      <dgm:spPr/>
    </dgm:pt>
    <dgm:pt modelId="{95A8B271-2DB1-468F-953F-CAD5530A5189}" type="pres">
      <dgm:prSet presAssocID="{F6EEE164-29A3-4261-A917-63022316350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93077-6631-4763-A80B-DE27A7C83766}" type="pres">
      <dgm:prSet presAssocID="{1C28B979-A094-429D-BC93-C7A629A8E159}" presName="spacer" presStyleCnt="0"/>
      <dgm:spPr/>
    </dgm:pt>
    <dgm:pt modelId="{D46F4787-94C5-4C90-9D7D-042BBC311F6D}" type="pres">
      <dgm:prSet presAssocID="{BCB90B53-3FB2-43AB-AC12-9996AD710C6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2E137F-A16E-4824-8F70-A574EB369621}" type="presOf" srcId="{F6EEE164-29A3-4261-A917-63022316350F}" destId="{95A8B271-2DB1-468F-953F-CAD5530A5189}" srcOrd="0" destOrd="0" presId="urn:microsoft.com/office/officeart/2005/8/layout/vList2"/>
    <dgm:cxn modelId="{59D5E386-95DE-4500-BF76-4ACAB0F10DA3}" type="presOf" srcId="{1181FB2A-A56E-49BD-B47A-6959B69895D1}" destId="{09503C92-B0ED-4FDE-9E74-9DE253E23905}" srcOrd="0" destOrd="0" presId="urn:microsoft.com/office/officeart/2005/8/layout/vList2"/>
    <dgm:cxn modelId="{8E9111F5-0A90-4BFF-9A07-1EAF5A1D78E9}" type="presOf" srcId="{D8C57FAD-7F4F-4747-B783-4C6CAC3D2F13}" destId="{E33A883B-D55C-40F2-BF5F-5D0866C24BF6}" srcOrd="0" destOrd="0" presId="urn:microsoft.com/office/officeart/2005/8/layout/vList2"/>
    <dgm:cxn modelId="{72B241C3-79AE-479C-8A9F-3127E23CA356}" srcId="{321CD8CD-E1A4-4007-B908-E0336CD1B4E2}" destId="{1181FB2A-A56E-49BD-B47A-6959B69895D1}" srcOrd="0" destOrd="0" parTransId="{4E0A21C1-5C6B-49EB-8918-352E264354FD}" sibTransId="{D5E81D48-3865-4C28-AA1D-9E4FA238271C}"/>
    <dgm:cxn modelId="{70287F88-D706-429A-A218-9F7A94F9F10B}" type="presOf" srcId="{BCB90B53-3FB2-43AB-AC12-9996AD710C67}" destId="{D46F4787-94C5-4C90-9D7D-042BBC311F6D}" srcOrd="0" destOrd="0" presId="urn:microsoft.com/office/officeart/2005/8/layout/vList2"/>
    <dgm:cxn modelId="{F226E9D6-FA76-40AD-930F-1A2E2B4024B3}" srcId="{321CD8CD-E1A4-4007-B908-E0336CD1B4E2}" destId="{BCB90B53-3FB2-43AB-AC12-9996AD710C67}" srcOrd="4" destOrd="0" parTransId="{16DF2A28-7672-4E31-B74F-3F91ECCF04B5}" sibTransId="{3273D4E4-1C37-4622-ACD4-6B753A6471A4}"/>
    <dgm:cxn modelId="{727DC647-B7BB-4424-B48C-6ADD3B7892DB}" srcId="{321CD8CD-E1A4-4007-B908-E0336CD1B4E2}" destId="{D8C57FAD-7F4F-4747-B783-4C6CAC3D2F13}" srcOrd="2" destOrd="0" parTransId="{E283014B-1487-4ECE-84C6-A95BD501DF8C}" sibTransId="{6CCE092D-0023-4D7A-82FF-26D1569E25D9}"/>
    <dgm:cxn modelId="{CE588E9E-4F54-4F18-9F9A-145621DA3675}" type="presOf" srcId="{0769031E-D8E3-4EC6-A8F5-21FB030F5BC0}" destId="{527393FD-2555-4DF4-84B9-20F2AD76FC56}" srcOrd="0" destOrd="0" presId="urn:microsoft.com/office/officeart/2005/8/layout/vList2"/>
    <dgm:cxn modelId="{4AFFA876-D74E-4654-8C7A-394C17D98DD2}" srcId="{321CD8CD-E1A4-4007-B908-E0336CD1B4E2}" destId="{0769031E-D8E3-4EC6-A8F5-21FB030F5BC0}" srcOrd="1" destOrd="0" parTransId="{824CC441-B4FF-4644-99AD-D83281C53AFF}" sibTransId="{E8FA10D9-8121-448B-AD31-4B42D7E2028A}"/>
    <dgm:cxn modelId="{7F2C021C-527A-4ED7-B4D0-B4B8C041B27D}" srcId="{321CD8CD-E1A4-4007-B908-E0336CD1B4E2}" destId="{F6EEE164-29A3-4261-A917-63022316350F}" srcOrd="3" destOrd="0" parTransId="{D0B131B9-554C-415D-B6E4-997D52642D09}" sibTransId="{1C28B979-A094-429D-BC93-C7A629A8E159}"/>
    <dgm:cxn modelId="{1D91E351-602E-4B42-A5E0-68463FAE3D51}" type="presOf" srcId="{321CD8CD-E1A4-4007-B908-E0336CD1B4E2}" destId="{83D131C5-8A04-404A-9D11-D96F5395ADE7}" srcOrd="0" destOrd="0" presId="urn:microsoft.com/office/officeart/2005/8/layout/vList2"/>
    <dgm:cxn modelId="{8A46330C-A0B6-4EDB-8C4D-1067FD1EBA15}" type="presParOf" srcId="{83D131C5-8A04-404A-9D11-D96F5395ADE7}" destId="{09503C92-B0ED-4FDE-9E74-9DE253E23905}" srcOrd="0" destOrd="0" presId="urn:microsoft.com/office/officeart/2005/8/layout/vList2"/>
    <dgm:cxn modelId="{A21AB8A4-8092-4B7B-A6FD-03E7B94599EF}" type="presParOf" srcId="{83D131C5-8A04-404A-9D11-D96F5395ADE7}" destId="{0CE8C6FC-2667-4A7B-85C5-0D5B25A7A57A}" srcOrd="1" destOrd="0" presId="urn:microsoft.com/office/officeart/2005/8/layout/vList2"/>
    <dgm:cxn modelId="{FB4B9EBB-3DC2-41F6-ACAA-47975132E3FA}" type="presParOf" srcId="{83D131C5-8A04-404A-9D11-D96F5395ADE7}" destId="{527393FD-2555-4DF4-84B9-20F2AD76FC56}" srcOrd="2" destOrd="0" presId="urn:microsoft.com/office/officeart/2005/8/layout/vList2"/>
    <dgm:cxn modelId="{289CD4B1-59DC-4998-BAB6-11725A9FEBEC}" type="presParOf" srcId="{83D131C5-8A04-404A-9D11-D96F5395ADE7}" destId="{65DD1071-1B79-4123-9189-8289EE733E06}" srcOrd="3" destOrd="0" presId="urn:microsoft.com/office/officeart/2005/8/layout/vList2"/>
    <dgm:cxn modelId="{A58084A1-E2FD-4069-9526-B240E2023388}" type="presParOf" srcId="{83D131C5-8A04-404A-9D11-D96F5395ADE7}" destId="{E33A883B-D55C-40F2-BF5F-5D0866C24BF6}" srcOrd="4" destOrd="0" presId="urn:microsoft.com/office/officeart/2005/8/layout/vList2"/>
    <dgm:cxn modelId="{25EEA8D9-97AC-4595-8666-C11428BE0B78}" type="presParOf" srcId="{83D131C5-8A04-404A-9D11-D96F5395ADE7}" destId="{82F89129-EA44-4E2B-BF38-CED918E90ACA}" srcOrd="5" destOrd="0" presId="urn:microsoft.com/office/officeart/2005/8/layout/vList2"/>
    <dgm:cxn modelId="{638C91F7-FC38-4327-83EE-AF87F161B001}" type="presParOf" srcId="{83D131C5-8A04-404A-9D11-D96F5395ADE7}" destId="{95A8B271-2DB1-468F-953F-CAD5530A5189}" srcOrd="6" destOrd="0" presId="urn:microsoft.com/office/officeart/2005/8/layout/vList2"/>
    <dgm:cxn modelId="{74CF987E-A726-4D6D-9451-47D3D0133D1C}" type="presParOf" srcId="{83D131C5-8A04-404A-9D11-D96F5395ADE7}" destId="{E6293077-6631-4763-A80B-DE27A7C83766}" srcOrd="7" destOrd="0" presId="urn:microsoft.com/office/officeart/2005/8/layout/vList2"/>
    <dgm:cxn modelId="{A696D9A9-90F2-4F3F-A936-BE79C7CE5A0B}" type="presParOf" srcId="{83D131C5-8A04-404A-9D11-D96F5395ADE7}" destId="{D46F4787-94C5-4C90-9D7D-042BBC311F6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28E7BF-9938-466C-BF54-3B81D72EAE1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435572-31C3-4D2A-AAAF-3978266258C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Общий остаток  1 651 249,14 руб.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886D8C9-1085-4B4A-A34B-D9C81AE7033A}" type="parTrans" cxnId="{CAE16278-51FC-4867-8FC9-15391B5D7E07}">
      <dgm:prSet/>
      <dgm:spPr/>
      <dgm:t>
        <a:bodyPr/>
        <a:lstStyle/>
        <a:p>
          <a:endParaRPr lang="ru-RU"/>
        </a:p>
      </dgm:t>
    </dgm:pt>
    <dgm:pt modelId="{BAB69B05-88B1-4C3E-82F7-77E9F8C58092}" type="sibTrans" cxnId="{CAE16278-51FC-4867-8FC9-15391B5D7E07}">
      <dgm:prSet/>
      <dgm:spPr/>
      <dgm:t>
        <a:bodyPr/>
        <a:lstStyle/>
        <a:p>
          <a:endParaRPr lang="ru-RU" dirty="0"/>
        </a:p>
      </dgm:t>
    </dgm:pt>
    <dgm:pt modelId="{516239E3-25BD-4B92-9D73-B66F8DEE341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 том числе: остаток  средств дорожного фонда  182 612,37 руб.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3B744C9-3A4A-4A31-9832-A4D3501A7DC6}" type="parTrans" cxnId="{3824CB32-51CB-431E-A451-2F69EA447B50}">
      <dgm:prSet/>
      <dgm:spPr/>
      <dgm:t>
        <a:bodyPr/>
        <a:lstStyle/>
        <a:p>
          <a:endParaRPr lang="ru-RU"/>
        </a:p>
      </dgm:t>
    </dgm:pt>
    <dgm:pt modelId="{66107001-7315-4D9D-85B7-DD88584100FE}" type="sibTrans" cxnId="{3824CB32-51CB-431E-A451-2F69EA447B50}">
      <dgm:prSet/>
      <dgm:spPr/>
      <dgm:t>
        <a:bodyPr/>
        <a:lstStyle/>
        <a:p>
          <a:endParaRPr lang="ru-RU" dirty="0"/>
        </a:p>
      </dgm:t>
    </dgm:pt>
    <dgm:pt modelId="{35947BA3-AF2C-4B1F-AEA1-100582EB6CD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 том числе: остаток подлежащий к распределению  1 468 636,77 руб.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718192-9817-417B-AC37-DD52D0CE0688}" type="parTrans" cxnId="{75FCA06C-2033-4A36-9604-C988AAC23AE8}">
      <dgm:prSet/>
      <dgm:spPr/>
      <dgm:t>
        <a:bodyPr/>
        <a:lstStyle/>
        <a:p>
          <a:endParaRPr lang="ru-RU"/>
        </a:p>
      </dgm:t>
    </dgm:pt>
    <dgm:pt modelId="{C96D817A-DACB-4985-B7B7-B475FE261FD6}" type="sibTrans" cxnId="{75FCA06C-2033-4A36-9604-C988AAC23AE8}">
      <dgm:prSet/>
      <dgm:spPr/>
      <dgm:t>
        <a:bodyPr/>
        <a:lstStyle/>
        <a:p>
          <a:endParaRPr lang="ru-RU"/>
        </a:p>
      </dgm:t>
    </dgm:pt>
    <dgm:pt modelId="{4F2CC10B-911C-4ED1-87CF-1D89219E663A}" type="pres">
      <dgm:prSet presAssocID="{1B28E7BF-9938-466C-BF54-3B81D72EAE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F3ECC-7E8B-4884-9A2B-F8808D4D7017}" type="pres">
      <dgm:prSet presAssocID="{1B28E7BF-9938-466C-BF54-3B81D72EAE10}" presName="dummyMaxCanvas" presStyleCnt="0">
        <dgm:presLayoutVars/>
      </dgm:prSet>
      <dgm:spPr/>
    </dgm:pt>
    <dgm:pt modelId="{1DD3C5C2-313F-4C7A-A782-E4CA27D8A28F}" type="pres">
      <dgm:prSet presAssocID="{1B28E7BF-9938-466C-BF54-3B81D72EAE10}" presName="ThreeNodes_1" presStyleLbl="node1" presStyleIdx="0" presStyleCnt="3" custLinFactNeighborX="919" custLinFactNeighborY="-3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78A19-F16B-421E-93B6-2E0B2DAC2BBA}" type="pres">
      <dgm:prSet presAssocID="{1B28E7BF-9938-466C-BF54-3B81D72EAE10}" presName="ThreeNodes_2" presStyleLbl="node1" presStyleIdx="1" presStyleCnt="3" custLinFactNeighborX="-499" custLinFactNeighborY="5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CD6C5-BE7B-42BB-9CA5-E4535C2A2640}" type="pres">
      <dgm:prSet presAssocID="{1B28E7BF-9938-466C-BF54-3B81D72EAE10}" presName="ThreeNodes_3" presStyleLbl="node1" presStyleIdx="2" presStyleCnt="3" custLinFactNeighborX="-184" custLinFactNeighborY="-2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7B6A1-B695-49E0-870D-8A3105F1C3E4}" type="pres">
      <dgm:prSet presAssocID="{1B28E7BF-9938-466C-BF54-3B81D72EAE1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818DE-9853-4D4E-AAA7-7320C3C458D9}" type="pres">
      <dgm:prSet presAssocID="{1B28E7BF-9938-466C-BF54-3B81D72EAE1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507B3-6138-4B33-B203-0C71C6E4832B}" type="pres">
      <dgm:prSet presAssocID="{1B28E7BF-9938-466C-BF54-3B81D72EAE1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9233-8B4A-45F0-BD3B-A7D2DA50FAAE}" type="pres">
      <dgm:prSet presAssocID="{1B28E7BF-9938-466C-BF54-3B81D72EAE1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03899-00A6-46C6-B5E3-69FD87A02DD4}" type="pres">
      <dgm:prSet presAssocID="{1B28E7BF-9938-466C-BF54-3B81D72EAE1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74462D-0E85-4952-9C43-4E9B546B3C1B}" type="presOf" srcId="{35947BA3-AF2C-4B1F-AEA1-100582EB6CDF}" destId="{897CD6C5-BE7B-42BB-9CA5-E4535C2A2640}" srcOrd="0" destOrd="0" presId="urn:microsoft.com/office/officeart/2005/8/layout/vProcess5"/>
    <dgm:cxn modelId="{B4FEE6D9-81D5-4F3D-9943-45806DBDE992}" type="presOf" srcId="{63435572-31C3-4D2A-AAAF-3978266258C1}" destId="{D82507B3-6138-4B33-B203-0C71C6E4832B}" srcOrd="1" destOrd="0" presId="urn:microsoft.com/office/officeart/2005/8/layout/vProcess5"/>
    <dgm:cxn modelId="{CAE16278-51FC-4867-8FC9-15391B5D7E07}" srcId="{1B28E7BF-9938-466C-BF54-3B81D72EAE10}" destId="{63435572-31C3-4D2A-AAAF-3978266258C1}" srcOrd="0" destOrd="0" parTransId="{5886D8C9-1085-4B4A-A34B-D9C81AE7033A}" sibTransId="{BAB69B05-88B1-4C3E-82F7-77E9F8C58092}"/>
    <dgm:cxn modelId="{A8F7D46C-BB1D-47E8-B667-F3A00F021501}" type="presOf" srcId="{63435572-31C3-4D2A-AAAF-3978266258C1}" destId="{1DD3C5C2-313F-4C7A-A782-E4CA27D8A28F}" srcOrd="0" destOrd="0" presId="urn:microsoft.com/office/officeart/2005/8/layout/vProcess5"/>
    <dgm:cxn modelId="{9272E228-0890-4389-BB5A-4C96C1719D0D}" type="presOf" srcId="{516239E3-25BD-4B92-9D73-B66F8DEE341C}" destId="{D5E78A19-F16B-421E-93B6-2E0B2DAC2BBA}" srcOrd="0" destOrd="0" presId="urn:microsoft.com/office/officeart/2005/8/layout/vProcess5"/>
    <dgm:cxn modelId="{97131F0D-5D0A-4D82-9CF3-F644BBBCB682}" type="presOf" srcId="{516239E3-25BD-4B92-9D73-B66F8DEE341C}" destId="{1A5E9233-8B4A-45F0-BD3B-A7D2DA50FAAE}" srcOrd="1" destOrd="0" presId="urn:microsoft.com/office/officeart/2005/8/layout/vProcess5"/>
    <dgm:cxn modelId="{3824CB32-51CB-431E-A451-2F69EA447B50}" srcId="{1B28E7BF-9938-466C-BF54-3B81D72EAE10}" destId="{516239E3-25BD-4B92-9D73-B66F8DEE341C}" srcOrd="1" destOrd="0" parTransId="{83B744C9-3A4A-4A31-9832-A4D3501A7DC6}" sibTransId="{66107001-7315-4D9D-85B7-DD88584100FE}"/>
    <dgm:cxn modelId="{9567797E-080B-452F-B433-6CB420BF6833}" type="presOf" srcId="{1B28E7BF-9938-466C-BF54-3B81D72EAE10}" destId="{4F2CC10B-911C-4ED1-87CF-1D89219E663A}" srcOrd="0" destOrd="0" presId="urn:microsoft.com/office/officeart/2005/8/layout/vProcess5"/>
    <dgm:cxn modelId="{75FCA06C-2033-4A36-9604-C988AAC23AE8}" srcId="{1B28E7BF-9938-466C-BF54-3B81D72EAE10}" destId="{35947BA3-AF2C-4B1F-AEA1-100582EB6CDF}" srcOrd="2" destOrd="0" parTransId="{06718192-9817-417B-AC37-DD52D0CE0688}" sibTransId="{C96D817A-DACB-4985-B7B7-B475FE261FD6}"/>
    <dgm:cxn modelId="{4DC176BF-21EF-41D7-A764-4BA27CD117B9}" type="presOf" srcId="{BAB69B05-88B1-4C3E-82F7-77E9F8C58092}" destId="{1C97B6A1-B695-49E0-870D-8A3105F1C3E4}" srcOrd="0" destOrd="0" presId="urn:microsoft.com/office/officeart/2005/8/layout/vProcess5"/>
    <dgm:cxn modelId="{A846C383-7770-4331-A98B-EFD98148D9CF}" type="presOf" srcId="{35947BA3-AF2C-4B1F-AEA1-100582EB6CDF}" destId="{19903899-00A6-46C6-B5E3-69FD87A02DD4}" srcOrd="1" destOrd="0" presId="urn:microsoft.com/office/officeart/2005/8/layout/vProcess5"/>
    <dgm:cxn modelId="{7D1A7DC6-19F6-4A98-B79A-985C4A88D61C}" type="presOf" srcId="{66107001-7315-4D9D-85B7-DD88584100FE}" destId="{EAE818DE-9853-4D4E-AAA7-7320C3C458D9}" srcOrd="0" destOrd="0" presId="urn:microsoft.com/office/officeart/2005/8/layout/vProcess5"/>
    <dgm:cxn modelId="{37EC7297-A2A4-44C5-AFDA-23331A315FF6}" type="presParOf" srcId="{4F2CC10B-911C-4ED1-87CF-1D89219E663A}" destId="{2EFF3ECC-7E8B-4884-9A2B-F8808D4D7017}" srcOrd="0" destOrd="0" presId="urn:microsoft.com/office/officeart/2005/8/layout/vProcess5"/>
    <dgm:cxn modelId="{9106C767-8CC5-4BD5-B416-5F6EF8660196}" type="presParOf" srcId="{4F2CC10B-911C-4ED1-87CF-1D89219E663A}" destId="{1DD3C5C2-313F-4C7A-A782-E4CA27D8A28F}" srcOrd="1" destOrd="0" presId="urn:microsoft.com/office/officeart/2005/8/layout/vProcess5"/>
    <dgm:cxn modelId="{F3E3C0BA-8CBB-4A45-ACFC-F69F13E8DDDD}" type="presParOf" srcId="{4F2CC10B-911C-4ED1-87CF-1D89219E663A}" destId="{D5E78A19-F16B-421E-93B6-2E0B2DAC2BBA}" srcOrd="2" destOrd="0" presId="urn:microsoft.com/office/officeart/2005/8/layout/vProcess5"/>
    <dgm:cxn modelId="{767CA86F-9F28-4952-B832-3D0DA7B1BBE9}" type="presParOf" srcId="{4F2CC10B-911C-4ED1-87CF-1D89219E663A}" destId="{897CD6C5-BE7B-42BB-9CA5-E4535C2A2640}" srcOrd="3" destOrd="0" presId="urn:microsoft.com/office/officeart/2005/8/layout/vProcess5"/>
    <dgm:cxn modelId="{6B5F45F0-B0E2-4354-B51A-EC6F6793E782}" type="presParOf" srcId="{4F2CC10B-911C-4ED1-87CF-1D89219E663A}" destId="{1C97B6A1-B695-49E0-870D-8A3105F1C3E4}" srcOrd="4" destOrd="0" presId="urn:microsoft.com/office/officeart/2005/8/layout/vProcess5"/>
    <dgm:cxn modelId="{06B05391-4762-4DC7-B627-3DF0464E13F0}" type="presParOf" srcId="{4F2CC10B-911C-4ED1-87CF-1D89219E663A}" destId="{EAE818DE-9853-4D4E-AAA7-7320C3C458D9}" srcOrd="5" destOrd="0" presId="urn:microsoft.com/office/officeart/2005/8/layout/vProcess5"/>
    <dgm:cxn modelId="{C1898644-76F4-4ABE-A1C1-5E4A6EA0BC44}" type="presParOf" srcId="{4F2CC10B-911C-4ED1-87CF-1D89219E663A}" destId="{D82507B3-6138-4B33-B203-0C71C6E4832B}" srcOrd="6" destOrd="0" presId="urn:microsoft.com/office/officeart/2005/8/layout/vProcess5"/>
    <dgm:cxn modelId="{10A95AFD-6A61-4D06-B735-33655F95BC89}" type="presParOf" srcId="{4F2CC10B-911C-4ED1-87CF-1D89219E663A}" destId="{1A5E9233-8B4A-45F0-BD3B-A7D2DA50FAAE}" srcOrd="7" destOrd="0" presId="urn:microsoft.com/office/officeart/2005/8/layout/vProcess5"/>
    <dgm:cxn modelId="{5E646072-B71C-4C4F-A039-CAC430ADDF7E}" type="presParOf" srcId="{4F2CC10B-911C-4ED1-87CF-1D89219E663A}" destId="{19903899-00A6-46C6-B5E3-69FD87A02DD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0C6864-66E6-4C59-9FCD-233282EBC70B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08E87-A5AC-4238-BE2E-CFE99AC841B6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14BA4D76-CD5E-4A44-BDA7-A20C71EF384C}" type="parTrans" cxnId="{E9C67B82-E665-46EA-B658-AC7E3029AAB0}">
      <dgm:prSet/>
      <dgm:spPr/>
      <dgm:t>
        <a:bodyPr/>
        <a:lstStyle/>
        <a:p>
          <a:endParaRPr lang="ru-RU"/>
        </a:p>
      </dgm:t>
    </dgm:pt>
    <dgm:pt modelId="{6C95B65E-8FC9-47BD-A3CF-C26CDFC52864}" type="sibTrans" cxnId="{E9C67B82-E665-46EA-B658-AC7E3029AAB0}">
      <dgm:prSet/>
      <dgm:spPr/>
      <dgm:t>
        <a:bodyPr/>
        <a:lstStyle/>
        <a:p>
          <a:endParaRPr lang="ru-RU"/>
        </a:p>
      </dgm:t>
    </dgm:pt>
    <dgm:pt modelId="{27E39DD6-7361-458F-BD76-A6846ADDDA5B}">
      <dgm:prSet phldrT="[Текст]" custT="1"/>
      <dgm:spPr/>
      <dgm:t>
        <a:bodyPr/>
        <a:lstStyle/>
        <a:p>
          <a:r>
            <a:rPr lang="ru-RU" sz="1400" b="0" i="0" dirty="0" smtClean="0"/>
            <a:t>Доходы от предусмотренных налоговым законодательством Российской Федерации федеральных налогов и сборов, региональных и местных налогов, а также пеней и штрафов по ним. </a:t>
          </a:r>
          <a:endParaRPr lang="ru-RU" sz="1400" dirty="0"/>
        </a:p>
      </dgm:t>
    </dgm:pt>
    <dgm:pt modelId="{C229E044-AB4F-434A-8128-210BD16B99E7}" type="parTrans" cxnId="{6C21C64C-4875-4BA9-88C1-DC77C91D2BAE}">
      <dgm:prSet/>
      <dgm:spPr/>
      <dgm:t>
        <a:bodyPr/>
        <a:lstStyle/>
        <a:p>
          <a:endParaRPr lang="ru-RU"/>
        </a:p>
      </dgm:t>
    </dgm:pt>
    <dgm:pt modelId="{28D400A0-E169-4C96-92AB-59B894512112}" type="sibTrans" cxnId="{6C21C64C-4875-4BA9-88C1-DC77C91D2BAE}">
      <dgm:prSet/>
      <dgm:spPr/>
      <dgm:t>
        <a:bodyPr/>
        <a:lstStyle/>
        <a:p>
          <a:endParaRPr lang="ru-RU"/>
        </a:p>
      </dgm:t>
    </dgm:pt>
    <dgm:pt modelId="{D8F48A0D-FCAD-49D6-B0A0-C855807B4831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625118EC-CA0A-4B59-AF88-53D0180702C5}" type="parTrans" cxnId="{8DEA5A57-F636-467B-986A-351EC6C59EFF}">
      <dgm:prSet/>
      <dgm:spPr/>
      <dgm:t>
        <a:bodyPr/>
        <a:lstStyle/>
        <a:p>
          <a:endParaRPr lang="ru-RU"/>
        </a:p>
      </dgm:t>
    </dgm:pt>
    <dgm:pt modelId="{1306DDDC-AC1D-4A40-95EC-A830956DF319}" type="sibTrans" cxnId="{8DEA5A57-F636-467B-986A-351EC6C59EFF}">
      <dgm:prSet/>
      <dgm:spPr/>
      <dgm:t>
        <a:bodyPr/>
        <a:lstStyle/>
        <a:p>
          <a:endParaRPr lang="ru-RU"/>
        </a:p>
      </dgm:t>
    </dgm:pt>
    <dgm:pt modelId="{5A14E1E1-0BE7-4092-8FF0-A5D33461A587}">
      <dgm:prSet phldrT="[Текст]" custT="1"/>
      <dgm:spPr/>
      <dgm:t>
        <a:bodyPr/>
        <a:lstStyle/>
        <a:p>
          <a:r>
            <a:rPr lang="ru-RU" sz="1400" b="0" i="0" dirty="0" smtClean="0"/>
            <a:t>Доходы от имущества, находящегося в федеральной собственности, собственности субъекта РФ и муниципальной собственности, и (или) от их деятельности, доходы от продажи имущества, находящегося в собственности соответствующего территориального образования, доходы от безвозмездных перечислений, доходы от других поступлений.</a:t>
          </a:r>
          <a:endParaRPr lang="ru-RU" sz="1400" dirty="0"/>
        </a:p>
      </dgm:t>
    </dgm:pt>
    <dgm:pt modelId="{7A946951-3594-497D-9D6A-CA5223BA8753}" type="parTrans" cxnId="{47EDC97C-0C9D-45D1-8CEB-F34AB3BA6F61}">
      <dgm:prSet/>
      <dgm:spPr/>
      <dgm:t>
        <a:bodyPr/>
        <a:lstStyle/>
        <a:p>
          <a:endParaRPr lang="ru-RU"/>
        </a:p>
      </dgm:t>
    </dgm:pt>
    <dgm:pt modelId="{36253D09-7D30-4FD6-A279-B4E244518A8F}" type="sibTrans" cxnId="{47EDC97C-0C9D-45D1-8CEB-F34AB3BA6F61}">
      <dgm:prSet/>
      <dgm:spPr/>
      <dgm:t>
        <a:bodyPr/>
        <a:lstStyle/>
        <a:p>
          <a:endParaRPr lang="ru-RU"/>
        </a:p>
      </dgm:t>
    </dgm:pt>
    <dgm:pt modelId="{9FE03E40-054F-4B11-A05D-0480002C279E}">
      <dgm:prSet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80B2BC0B-2F6E-4857-A10E-E2E29BECB6FC}" type="parTrans" cxnId="{A1695BEB-C73E-44A3-A684-8940CD77ACB2}">
      <dgm:prSet/>
      <dgm:spPr/>
      <dgm:t>
        <a:bodyPr/>
        <a:lstStyle/>
        <a:p>
          <a:endParaRPr lang="ru-RU"/>
        </a:p>
      </dgm:t>
    </dgm:pt>
    <dgm:pt modelId="{8B0B825C-039F-4A31-99B8-BC675D46CF03}" type="sibTrans" cxnId="{A1695BEB-C73E-44A3-A684-8940CD77ACB2}">
      <dgm:prSet/>
      <dgm:spPr/>
      <dgm:t>
        <a:bodyPr/>
        <a:lstStyle/>
        <a:p>
          <a:endParaRPr lang="ru-RU"/>
        </a:p>
      </dgm:t>
    </dgm:pt>
    <dgm:pt modelId="{20C8A8CE-B15E-4CA5-8782-28C492B784EC}">
      <dgm:prSet/>
      <dgm:spPr/>
      <dgm:t>
        <a:bodyPr/>
        <a:lstStyle/>
        <a:p>
          <a:r>
            <a:rPr lang="ru-RU" b="0" i="0" dirty="0" smtClean="0"/>
            <a:t>Поступления бюджетов других уровней, поступления от нерезидентов, дотации, субвенции, трансферты, средства, получаемые в виде компенсаций, поступления от негосударственных организаций, от государственных организаций</a:t>
          </a:r>
          <a:endParaRPr lang="ru-RU" dirty="0"/>
        </a:p>
      </dgm:t>
    </dgm:pt>
    <dgm:pt modelId="{466AD019-83E8-4D2B-908B-CA3659ACF51E}" type="parTrans" cxnId="{8356D10F-0F37-450F-8276-E4610A6AB5DA}">
      <dgm:prSet/>
      <dgm:spPr/>
      <dgm:t>
        <a:bodyPr/>
        <a:lstStyle/>
        <a:p>
          <a:endParaRPr lang="ru-RU"/>
        </a:p>
      </dgm:t>
    </dgm:pt>
    <dgm:pt modelId="{E4D00C76-96C4-4EB4-8B38-BCBCFA3056F8}" type="sibTrans" cxnId="{8356D10F-0F37-450F-8276-E4610A6AB5DA}">
      <dgm:prSet/>
      <dgm:spPr/>
      <dgm:t>
        <a:bodyPr/>
        <a:lstStyle/>
        <a:p>
          <a:endParaRPr lang="ru-RU"/>
        </a:p>
      </dgm:t>
    </dgm:pt>
    <dgm:pt modelId="{F7CF139A-713B-44AA-8AC2-6F65BAB4420D}" type="pres">
      <dgm:prSet presAssocID="{E10C6864-66E6-4C59-9FCD-233282EBC70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D54505-3315-4581-8F1D-0D8C5F4679F6}" type="pres">
      <dgm:prSet presAssocID="{84C08E87-A5AC-4238-BE2E-CFE99AC841B6}" presName="linNode" presStyleCnt="0"/>
      <dgm:spPr/>
    </dgm:pt>
    <dgm:pt modelId="{2938F9C5-93A6-4BF2-AD58-1F69990E5BF9}" type="pres">
      <dgm:prSet presAssocID="{84C08E87-A5AC-4238-BE2E-CFE99AC841B6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F890C-03B2-4FE5-9398-DE0DA7F67E39}" type="pres">
      <dgm:prSet presAssocID="{84C08E87-A5AC-4238-BE2E-CFE99AC841B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D2E0C-9E85-45BC-B671-A563ABFF118C}" type="pres">
      <dgm:prSet presAssocID="{6C95B65E-8FC9-47BD-A3CF-C26CDFC52864}" presName="spacing" presStyleCnt="0"/>
      <dgm:spPr/>
    </dgm:pt>
    <dgm:pt modelId="{AC6DB24A-B248-4E93-BF8F-342D48799FFF}" type="pres">
      <dgm:prSet presAssocID="{D8F48A0D-FCAD-49D6-B0A0-C855807B4831}" presName="linNode" presStyleCnt="0"/>
      <dgm:spPr/>
    </dgm:pt>
    <dgm:pt modelId="{80218FDC-6EF6-4E63-AA53-752797C8293F}" type="pres">
      <dgm:prSet presAssocID="{D8F48A0D-FCAD-49D6-B0A0-C855807B483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22C6F-7890-425D-9DD1-30C9A0280B0E}" type="pres">
      <dgm:prSet presAssocID="{D8F48A0D-FCAD-49D6-B0A0-C855807B4831}" presName="childShp" presStyleLbl="bgAccFollowNode1" presStyleIdx="1" presStyleCnt="3" custScaleY="156754" custLinFactNeighborX="-1367" custLinFactNeighborY="-1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F50CA-A1BD-4662-BC4D-41999E704BEC}" type="pres">
      <dgm:prSet presAssocID="{1306DDDC-AC1D-4A40-95EC-A830956DF319}" presName="spacing" presStyleCnt="0"/>
      <dgm:spPr/>
    </dgm:pt>
    <dgm:pt modelId="{27276DE8-3AB6-4EE6-8076-FA12280B3F5E}" type="pres">
      <dgm:prSet presAssocID="{9FE03E40-054F-4B11-A05D-0480002C279E}" presName="linNode" presStyleCnt="0"/>
      <dgm:spPr/>
    </dgm:pt>
    <dgm:pt modelId="{A3995D23-AACC-4F4A-A0BF-32A677E2BE2C}" type="pres">
      <dgm:prSet presAssocID="{9FE03E40-054F-4B11-A05D-0480002C279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76516-E713-4827-A45E-9BF391E5AE8D}" type="pres">
      <dgm:prSet presAssocID="{9FE03E40-054F-4B11-A05D-0480002C279E}" presName="childShp" presStyleLbl="bgAccFollowNode1" presStyleIdx="2" presStyleCnt="3" custLinFactNeighborX="-1367" custLinFactNeighborY="-3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E82A66-D986-4E40-AA69-CA2398B56B94}" type="presOf" srcId="{84C08E87-A5AC-4238-BE2E-CFE99AC841B6}" destId="{2938F9C5-93A6-4BF2-AD58-1F69990E5BF9}" srcOrd="0" destOrd="0" presId="urn:microsoft.com/office/officeart/2005/8/layout/vList6"/>
    <dgm:cxn modelId="{A1695BEB-C73E-44A3-A684-8940CD77ACB2}" srcId="{E10C6864-66E6-4C59-9FCD-233282EBC70B}" destId="{9FE03E40-054F-4B11-A05D-0480002C279E}" srcOrd="2" destOrd="0" parTransId="{80B2BC0B-2F6E-4857-A10E-E2E29BECB6FC}" sibTransId="{8B0B825C-039F-4A31-99B8-BC675D46CF03}"/>
    <dgm:cxn modelId="{8356D10F-0F37-450F-8276-E4610A6AB5DA}" srcId="{9FE03E40-054F-4B11-A05D-0480002C279E}" destId="{20C8A8CE-B15E-4CA5-8782-28C492B784EC}" srcOrd="0" destOrd="0" parTransId="{466AD019-83E8-4D2B-908B-CA3659ACF51E}" sibTransId="{E4D00C76-96C4-4EB4-8B38-BCBCFA3056F8}"/>
    <dgm:cxn modelId="{CF5953C9-BD2B-4C25-B8F1-C401889B8925}" type="presOf" srcId="{D8F48A0D-FCAD-49D6-B0A0-C855807B4831}" destId="{80218FDC-6EF6-4E63-AA53-752797C8293F}" srcOrd="0" destOrd="0" presId="urn:microsoft.com/office/officeart/2005/8/layout/vList6"/>
    <dgm:cxn modelId="{62E652B0-7912-46E9-A789-534CFB2FF468}" type="presOf" srcId="{27E39DD6-7361-458F-BD76-A6846ADDDA5B}" destId="{CB9F890C-03B2-4FE5-9398-DE0DA7F67E39}" srcOrd="0" destOrd="0" presId="urn:microsoft.com/office/officeart/2005/8/layout/vList6"/>
    <dgm:cxn modelId="{22DA1971-05A5-4670-B6F6-CBC0C07022E5}" type="presOf" srcId="{9FE03E40-054F-4B11-A05D-0480002C279E}" destId="{A3995D23-AACC-4F4A-A0BF-32A677E2BE2C}" srcOrd="0" destOrd="0" presId="urn:microsoft.com/office/officeart/2005/8/layout/vList6"/>
    <dgm:cxn modelId="{F8F4E1C2-87CC-4DD0-B5E1-E01878E7B762}" type="presOf" srcId="{E10C6864-66E6-4C59-9FCD-233282EBC70B}" destId="{F7CF139A-713B-44AA-8AC2-6F65BAB4420D}" srcOrd="0" destOrd="0" presId="urn:microsoft.com/office/officeart/2005/8/layout/vList6"/>
    <dgm:cxn modelId="{860B98CF-1F29-44F0-8CE5-0132325D3C06}" type="presOf" srcId="{20C8A8CE-B15E-4CA5-8782-28C492B784EC}" destId="{32576516-E713-4827-A45E-9BF391E5AE8D}" srcOrd="0" destOrd="0" presId="urn:microsoft.com/office/officeart/2005/8/layout/vList6"/>
    <dgm:cxn modelId="{8DEA5A57-F636-467B-986A-351EC6C59EFF}" srcId="{E10C6864-66E6-4C59-9FCD-233282EBC70B}" destId="{D8F48A0D-FCAD-49D6-B0A0-C855807B4831}" srcOrd="1" destOrd="0" parTransId="{625118EC-CA0A-4B59-AF88-53D0180702C5}" sibTransId="{1306DDDC-AC1D-4A40-95EC-A830956DF319}"/>
    <dgm:cxn modelId="{47EDC97C-0C9D-45D1-8CEB-F34AB3BA6F61}" srcId="{D8F48A0D-FCAD-49D6-B0A0-C855807B4831}" destId="{5A14E1E1-0BE7-4092-8FF0-A5D33461A587}" srcOrd="0" destOrd="0" parTransId="{7A946951-3594-497D-9D6A-CA5223BA8753}" sibTransId="{36253D09-7D30-4FD6-A279-B4E244518A8F}"/>
    <dgm:cxn modelId="{E9C67B82-E665-46EA-B658-AC7E3029AAB0}" srcId="{E10C6864-66E6-4C59-9FCD-233282EBC70B}" destId="{84C08E87-A5AC-4238-BE2E-CFE99AC841B6}" srcOrd="0" destOrd="0" parTransId="{14BA4D76-CD5E-4A44-BDA7-A20C71EF384C}" sibTransId="{6C95B65E-8FC9-47BD-A3CF-C26CDFC52864}"/>
    <dgm:cxn modelId="{654D4FC9-ADB6-48C4-94F4-1EFC3044F574}" type="presOf" srcId="{5A14E1E1-0BE7-4092-8FF0-A5D33461A587}" destId="{E7022C6F-7890-425D-9DD1-30C9A0280B0E}" srcOrd="0" destOrd="0" presId="urn:microsoft.com/office/officeart/2005/8/layout/vList6"/>
    <dgm:cxn modelId="{6C21C64C-4875-4BA9-88C1-DC77C91D2BAE}" srcId="{84C08E87-A5AC-4238-BE2E-CFE99AC841B6}" destId="{27E39DD6-7361-458F-BD76-A6846ADDDA5B}" srcOrd="0" destOrd="0" parTransId="{C229E044-AB4F-434A-8128-210BD16B99E7}" sibTransId="{28D400A0-E169-4C96-92AB-59B894512112}"/>
    <dgm:cxn modelId="{10AD9F70-80F2-4E3D-B491-A83EB842744A}" type="presParOf" srcId="{F7CF139A-713B-44AA-8AC2-6F65BAB4420D}" destId="{C2D54505-3315-4581-8F1D-0D8C5F4679F6}" srcOrd="0" destOrd="0" presId="urn:microsoft.com/office/officeart/2005/8/layout/vList6"/>
    <dgm:cxn modelId="{4AA2D429-D6D6-4071-9BC8-9903070C0542}" type="presParOf" srcId="{C2D54505-3315-4581-8F1D-0D8C5F4679F6}" destId="{2938F9C5-93A6-4BF2-AD58-1F69990E5BF9}" srcOrd="0" destOrd="0" presId="urn:microsoft.com/office/officeart/2005/8/layout/vList6"/>
    <dgm:cxn modelId="{76A0647B-A9CA-47C1-A2D4-51BC27970180}" type="presParOf" srcId="{C2D54505-3315-4581-8F1D-0D8C5F4679F6}" destId="{CB9F890C-03B2-4FE5-9398-DE0DA7F67E39}" srcOrd="1" destOrd="0" presId="urn:microsoft.com/office/officeart/2005/8/layout/vList6"/>
    <dgm:cxn modelId="{28ADE1B1-6004-40CE-8680-70109C3B0754}" type="presParOf" srcId="{F7CF139A-713B-44AA-8AC2-6F65BAB4420D}" destId="{ECCD2E0C-9E85-45BC-B671-A563ABFF118C}" srcOrd="1" destOrd="0" presId="urn:microsoft.com/office/officeart/2005/8/layout/vList6"/>
    <dgm:cxn modelId="{D71BE3D0-6CF0-45B9-99DE-A05BE81D9E5A}" type="presParOf" srcId="{F7CF139A-713B-44AA-8AC2-6F65BAB4420D}" destId="{AC6DB24A-B248-4E93-BF8F-342D48799FFF}" srcOrd="2" destOrd="0" presId="urn:microsoft.com/office/officeart/2005/8/layout/vList6"/>
    <dgm:cxn modelId="{D6C92E4A-10F1-47A1-8F83-9994E68A24AE}" type="presParOf" srcId="{AC6DB24A-B248-4E93-BF8F-342D48799FFF}" destId="{80218FDC-6EF6-4E63-AA53-752797C8293F}" srcOrd="0" destOrd="0" presId="urn:microsoft.com/office/officeart/2005/8/layout/vList6"/>
    <dgm:cxn modelId="{47771C99-93D3-4E90-AE36-F0EBC5A97322}" type="presParOf" srcId="{AC6DB24A-B248-4E93-BF8F-342D48799FFF}" destId="{E7022C6F-7890-425D-9DD1-30C9A0280B0E}" srcOrd="1" destOrd="0" presId="urn:microsoft.com/office/officeart/2005/8/layout/vList6"/>
    <dgm:cxn modelId="{7BBEA7BA-B50C-47BB-96A0-C7E8C5D02649}" type="presParOf" srcId="{F7CF139A-713B-44AA-8AC2-6F65BAB4420D}" destId="{05EF50CA-A1BD-4662-BC4D-41999E704BEC}" srcOrd="3" destOrd="0" presId="urn:microsoft.com/office/officeart/2005/8/layout/vList6"/>
    <dgm:cxn modelId="{0AC8BA01-B358-4EE6-82AF-27BF7E421BE6}" type="presParOf" srcId="{F7CF139A-713B-44AA-8AC2-6F65BAB4420D}" destId="{27276DE8-3AB6-4EE6-8076-FA12280B3F5E}" srcOrd="4" destOrd="0" presId="urn:microsoft.com/office/officeart/2005/8/layout/vList6"/>
    <dgm:cxn modelId="{FAD37AF6-7485-4BCD-8D9A-2B6501ED1AAA}" type="presParOf" srcId="{27276DE8-3AB6-4EE6-8076-FA12280B3F5E}" destId="{A3995D23-AACC-4F4A-A0BF-32A677E2BE2C}" srcOrd="0" destOrd="0" presId="urn:microsoft.com/office/officeart/2005/8/layout/vList6"/>
    <dgm:cxn modelId="{784E5F57-80FC-46D7-A85C-8C36151511AB}" type="presParOf" srcId="{27276DE8-3AB6-4EE6-8076-FA12280B3F5E}" destId="{32576516-E713-4827-A45E-9BF391E5AE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3E4F02-7683-40A5-9F9F-59A566587AF0}" type="doc">
      <dgm:prSet loTypeId="urn:microsoft.com/office/officeart/2005/8/layout/bList2" loCatId="list" qsTypeId="urn:microsoft.com/office/officeart/2005/8/quickstyle/3d1" qsCatId="3D" csTypeId="urn:microsoft.com/office/officeart/2005/8/colors/accent0_3" csCatId="mainScheme" phldr="1"/>
      <dgm:spPr/>
    </dgm:pt>
    <dgm:pt modelId="{842CCB06-CFA2-4154-BF8A-771A30113C3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35 831,3</a:t>
          </a:r>
          <a:endParaRPr lang="ru-RU" sz="2000" b="1" dirty="0">
            <a:solidFill>
              <a:schemeClr val="bg1"/>
            </a:solidFill>
          </a:endParaRPr>
        </a:p>
      </dgm:t>
    </dgm:pt>
    <dgm:pt modelId="{5EE66F7C-7BBF-4125-9E7D-85B5952579F5}" type="parTrans" cxnId="{F0FF9550-5D30-470B-89DA-63274445798B}">
      <dgm:prSet/>
      <dgm:spPr/>
      <dgm:t>
        <a:bodyPr/>
        <a:lstStyle/>
        <a:p>
          <a:endParaRPr lang="ru-RU"/>
        </a:p>
      </dgm:t>
    </dgm:pt>
    <dgm:pt modelId="{030D053B-6AD1-45B7-814F-5CA63B3B26DF}" type="sibTrans" cxnId="{F0FF9550-5D30-470B-89DA-63274445798B}">
      <dgm:prSet/>
      <dgm:spPr/>
      <dgm:t>
        <a:bodyPr/>
        <a:lstStyle/>
        <a:p>
          <a:endParaRPr lang="ru-RU"/>
        </a:p>
      </dgm:t>
    </dgm:pt>
    <dgm:pt modelId="{86FE9B34-A17C-4C8A-B209-8255F20A214F}">
      <dgm:prSet phldrT="[Текст]" custT="1"/>
      <dgm:spPr/>
      <dgm:t>
        <a:bodyPr/>
        <a:lstStyle/>
        <a:p>
          <a:r>
            <a:rPr lang="ru-RU" sz="2000" b="1" dirty="0" smtClean="0"/>
            <a:t>36 170,6</a:t>
          </a:r>
          <a:endParaRPr lang="ru-RU" sz="2000" b="1" dirty="0"/>
        </a:p>
      </dgm:t>
    </dgm:pt>
    <dgm:pt modelId="{5DE872A4-1CEA-4499-A25B-4FC043A1C941}" type="parTrans" cxnId="{787D0327-F12D-4367-A769-E9410C45945B}">
      <dgm:prSet/>
      <dgm:spPr/>
      <dgm:t>
        <a:bodyPr/>
        <a:lstStyle/>
        <a:p>
          <a:endParaRPr lang="ru-RU"/>
        </a:p>
      </dgm:t>
    </dgm:pt>
    <dgm:pt modelId="{C1185B60-B827-4DC9-A3E8-672AF2C2B786}" type="sibTrans" cxnId="{787D0327-F12D-4367-A769-E9410C45945B}">
      <dgm:prSet/>
      <dgm:spPr/>
      <dgm:t>
        <a:bodyPr/>
        <a:lstStyle/>
        <a:p>
          <a:endParaRPr lang="ru-RU"/>
        </a:p>
      </dgm:t>
    </dgm:pt>
    <dgm:pt modelId="{D006B1FB-AEBC-413D-9D1A-A78B87AD6427}">
      <dgm:prSet custT="1"/>
      <dgm:spPr/>
      <dgm:t>
        <a:bodyPr/>
        <a:lstStyle/>
        <a:p>
          <a:r>
            <a:rPr lang="ru-RU" sz="2000" b="1" dirty="0" smtClean="0"/>
            <a:t>35 907,9</a:t>
          </a:r>
          <a:endParaRPr lang="ru-RU" sz="2000" b="1" dirty="0"/>
        </a:p>
      </dgm:t>
    </dgm:pt>
    <dgm:pt modelId="{D4854367-E7F5-48DC-AC1F-64286F472C43}" type="parTrans" cxnId="{7387AD72-1D9C-48F1-A13E-9EAA3DEFE6B7}">
      <dgm:prSet/>
      <dgm:spPr/>
      <dgm:t>
        <a:bodyPr/>
        <a:lstStyle/>
        <a:p>
          <a:endParaRPr lang="ru-RU"/>
        </a:p>
      </dgm:t>
    </dgm:pt>
    <dgm:pt modelId="{0B1D588C-3946-4FD2-93BF-48682ED5A2E5}" type="sibTrans" cxnId="{7387AD72-1D9C-48F1-A13E-9EAA3DEFE6B7}">
      <dgm:prSet/>
      <dgm:spPr/>
      <dgm:t>
        <a:bodyPr/>
        <a:lstStyle/>
        <a:p>
          <a:endParaRPr lang="ru-RU"/>
        </a:p>
      </dgm:t>
    </dgm:pt>
    <dgm:pt modelId="{DDE8D7CE-5C91-44C2-B400-ABE6854ADDA1}">
      <dgm:prSet custT="1"/>
      <dgm:spPr/>
      <dgm:t>
        <a:bodyPr anchor="ctr"/>
        <a:lstStyle/>
        <a:p>
          <a:r>
            <a:rPr lang="ru-RU" sz="1700" dirty="0" smtClean="0"/>
            <a:t>Уточненный бюджет</a:t>
          </a:r>
          <a:endParaRPr lang="ru-RU" sz="2000" dirty="0"/>
        </a:p>
      </dgm:t>
    </dgm:pt>
    <dgm:pt modelId="{87DFFBAB-0633-444F-9C27-A287D2BFE248}" type="parTrans" cxnId="{7E8AA3F5-F99C-4D25-82DE-3B0D4778BECA}">
      <dgm:prSet/>
      <dgm:spPr/>
      <dgm:t>
        <a:bodyPr/>
        <a:lstStyle/>
        <a:p>
          <a:endParaRPr lang="ru-RU"/>
        </a:p>
      </dgm:t>
    </dgm:pt>
    <dgm:pt modelId="{A1962743-59B5-411E-B116-20E78AF1F501}" type="sibTrans" cxnId="{7E8AA3F5-F99C-4D25-82DE-3B0D4778BECA}">
      <dgm:prSet/>
      <dgm:spPr/>
      <dgm:t>
        <a:bodyPr/>
        <a:lstStyle/>
        <a:p>
          <a:endParaRPr lang="ru-RU"/>
        </a:p>
      </dgm:t>
    </dgm:pt>
    <dgm:pt modelId="{5E9EA454-64D8-4439-8A57-C1ED9832E6D0}">
      <dgm:prSet/>
      <dgm:spPr/>
      <dgm:t>
        <a:bodyPr anchor="ctr"/>
        <a:lstStyle/>
        <a:p>
          <a:r>
            <a:rPr lang="ru-RU" dirty="0" smtClean="0"/>
            <a:t>Первоначально </a:t>
          </a:r>
          <a:r>
            <a:rPr lang="ru-RU" dirty="0" smtClean="0"/>
            <a:t>утвержденный бюджет</a:t>
          </a:r>
          <a:endParaRPr lang="ru-RU" dirty="0"/>
        </a:p>
      </dgm:t>
    </dgm:pt>
    <dgm:pt modelId="{46827F65-DAB5-4775-A390-4FD78E41168C}" type="parTrans" cxnId="{26F64BF2-9712-4030-B32D-769F9B66CB6E}">
      <dgm:prSet/>
      <dgm:spPr/>
      <dgm:t>
        <a:bodyPr/>
        <a:lstStyle/>
        <a:p>
          <a:endParaRPr lang="ru-RU"/>
        </a:p>
      </dgm:t>
    </dgm:pt>
    <dgm:pt modelId="{4712626F-091A-4444-AC6D-BB5B1108E3BA}" type="sibTrans" cxnId="{26F64BF2-9712-4030-B32D-769F9B66CB6E}">
      <dgm:prSet/>
      <dgm:spPr/>
      <dgm:t>
        <a:bodyPr/>
        <a:lstStyle/>
        <a:p>
          <a:endParaRPr lang="ru-RU"/>
        </a:p>
      </dgm:t>
    </dgm:pt>
    <dgm:pt modelId="{F428AF71-7A6A-4749-993A-F60DA0D1AB5D}">
      <dgm:prSet/>
      <dgm:spPr/>
      <dgm:t>
        <a:bodyPr anchor="ctr"/>
        <a:lstStyle/>
        <a:p>
          <a:r>
            <a:rPr lang="ru-RU" dirty="0" smtClean="0"/>
            <a:t>Фактическое исполнение </a:t>
          </a:r>
          <a:endParaRPr lang="ru-RU" dirty="0"/>
        </a:p>
      </dgm:t>
    </dgm:pt>
    <dgm:pt modelId="{6499EF53-CFBB-4621-95CC-EB5673DAEA66}" type="parTrans" cxnId="{D5C6E355-3E47-4874-BEB6-F0A56ED7EBEB}">
      <dgm:prSet/>
      <dgm:spPr/>
      <dgm:t>
        <a:bodyPr/>
        <a:lstStyle/>
        <a:p>
          <a:endParaRPr lang="ru-RU"/>
        </a:p>
      </dgm:t>
    </dgm:pt>
    <dgm:pt modelId="{4757EE70-3B7A-4F94-9BD5-3DDBC81A9C4F}" type="sibTrans" cxnId="{D5C6E355-3E47-4874-BEB6-F0A56ED7EBEB}">
      <dgm:prSet/>
      <dgm:spPr/>
      <dgm:t>
        <a:bodyPr/>
        <a:lstStyle/>
        <a:p>
          <a:endParaRPr lang="ru-RU"/>
        </a:p>
      </dgm:t>
    </dgm:pt>
    <dgm:pt modelId="{023B394B-58CC-4DEB-B616-74B8BF6532AA}" type="pres">
      <dgm:prSet presAssocID="{F63E4F02-7683-40A5-9F9F-59A566587AF0}" presName="diagram" presStyleCnt="0">
        <dgm:presLayoutVars>
          <dgm:dir/>
          <dgm:animLvl val="lvl"/>
          <dgm:resizeHandles val="exact"/>
        </dgm:presLayoutVars>
      </dgm:prSet>
      <dgm:spPr/>
    </dgm:pt>
    <dgm:pt modelId="{E1101B3D-C8E8-4236-A32E-2E2A46FE389C}" type="pres">
      <dgm:prSet presAssocID="{D006B1FB-AEBC-413D-9D1A-A78B87AD6427}" presName="compNode" presStyleCnt="0"/>
      <dgm:spPr/>
    </dgm:pt>
    <dgm:pt modelId="{B3F62A3D-B243-47D6-B32C-35E6498C89CF}" type="pres">
      <dgm:prSet presAssocID="{D006B1FB-AEBC-413D-9D1A-A78B87AD6427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ACEF4-22D5-49C3-ACB6-DB69E2C08328}" type="pres">
      <dgm:prSet presAssocID="{D006B1FB-AEBC-413D-9D1A-A78B87AD642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E9F30-E6D4-4744-9E47-841F9DF1FD95}" type="pres">
      <dgm:prSet presAssocID="{D006B1FB-AEBC-413D-9D1A-A78B87AD6427}" presName="parentRect" presStyleLbl="alignNode1" presStyleIdx="0" presStyleCnt="3" custLinFactNeighborX="-1571" custLinFactNeighborY="-3792"/>
      <dgm:spPr/>
      <dgm:t>
        <a:bodyPr/>
        <a:lstStyle/>
        <a:p>
          <a:endParaRPr lang="ru-RU"/>
        </a:p>
      </dgm:t>
    </dgm:pt>
    <dgm:pt modelId="{CFF36E92-E29C-4ED8-B3F1-803723FE1E00}" type="pres">
      <dgm:prSet presAssocID="{D006B1FB-AEBC-413D-9D1A-A78B87AD6427}" presName="adorn" presStyleLbl="fgAccFollowNode1" presStyleIdx="0" presStyleCnt="3" custScaleX="316478" custScaleY="254174" custLinFactY="42531" custLinFactNeighborX="-18793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337C4FE-56C5-4AA7-B504-50B4FFB4E34E}" type="pres">
      <dgm:prSet presAssocID="{0B1D588C-3946-4FD2-93BF-48682ED5A2E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DF597F-98F0-48EF-BB2F-F492CB41D4D6}" type="pres">
      <dgm:prSet presAssocID="{842CCB06-CFA2-4154-BF8A-771A30113C38}" presName="compNode" presStyleCnt="0"/>
      <dgm:spPr/>
    </dgm:pt>
    <dgm:pt modelId="{35C0AAB7-9A6B-47A4-B5F2-BD9F493AB3BE}" type="pres">
      <dgm:prSet presAssocID="{842CCB06-CFA2-4154-BF8A-771A30113C3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1FA77-2C68-49DE-AA18-64A2C751204C}" type="pres">
      <dgm:prSet presAssocID="{842CCB06-CFA2-4154-BF8A-771A30113C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708D6-3FEA-4F28-A72D-E454D5B5DF9C}" type="pres">
      <dgm:prSet presAssocID="{842CCB06-CFA2-4154-BF8A-771A30113C38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ADCFC1B7-0F8E-4019-B0FF-D964703C1203}" type="pres">
      <dgm:prSet presAssocID="{842CCB06-CFA2-4154-BF8A-771A30113C38}" presName="adorn" presStyleLbl="fgAccFollowNode1" presStyleIdx="1" presStyleCnt="3" custScaleX="258496" custScaleY="238781" custLinFactY="34479" custLinFactNeighborX="-18815" custLinFactNeighborY="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9B8F9C4-C035-44E2-9F7E-09890D2376AC}" type="pres">
      <dgm:prSet presAssocID="{030D053B-6AD1-45B7-814F-5CA63B3B26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7D0B35C-FCB1-4DE2-87BA-C718F2067B3D}" type="pres">
      <dgm:prSet presAssocID="{86FE9B34-A17C-4C8A-B209-8255F20A214F}" presName="compNode" presStyleCnt="0"/>
      <dgm:spPr/>
    </dgm:pt>
    <dgm:pt modelId="{7CC75933-4114-471D-BCD5-2B622FE06BFD}" type="pres">
      <dgm:prSet presAssocID="{86FE9B34-A17C-4C8A-B209-8255F20A214F}" presName="childRect" presStyleLbl="bgAcc1" presStyleIdx="2" presStyleCnt="3" custLinFactNeighborX="-6595" custLinFactNeighborY="1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D70A3-7496-4FF6-A722-7E3A0CA17864}" type="pres">
      <dgm:prSet presAssocID="{86FE9B34-A17C-4C8A-B209-8255F20A214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D6DA7-62E7-4DC8-A40B-9A45DE1F3DBD}" type="pres">
      <dgm:prSet presAssocID="{86FE9B34-A17C-4C8A-B209-8255F20A214F}" presName="parentRect" presStyleLbl="alignNode1" presStyleIdx="2" presStyleCnt="3" custLinFactNeighborX="-7858" custLinFactNeighborY="-3477"/>
      <dgm:spPr/>
      <dgm:t>
        <a:bodyPr/>
        <a:lstStyle/>
        <a:p>
          <a:endParaRPr lang="ru-RU"/>
        </a:p>
      </dgm:t>
    </dgm:pt>
    <dgm:pt modelId="{2D710CA5-471E-45E1-B006-A9D59D66E686}" type="pres">
      <dgm:prSet presAssocID="{86FE9B34-A17C-4C8A-B209-8255F20A214F}" presName="adorn" presStyleLbl="fgAccFollowNode1" presStyleIdx="2" presStyleCnt="3" custScaleX="267261" custScaleY="261572" custLinFactY="42531" custLinFactNeighborX="-44618" custLinFactNeighborY="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7B982BF-D044-43D7-9E5A-15CB7AEACE1F}" type="presOf" srcId="{F428AF71-7A6A-4749-993A-F60DA0D1AB5D}" destId="{7CC75933-4114-471D-BCD5-2B622FE06BFD}" srcOrd="0" destOrd="0" presId="urn:microsoft.com/office/officeart/2005/8/layout/bList2"/>
    <dgm:cxn modelId="{26F64BF2-9712-4030-B32D-769F9B66CB6E}" srcId="{D006B1FB-AEBC-413D-9D1A-A78B87AD6427}" destId="{5E9EA454-64D8-4439-8A57-C1ED9832E6D0}" srcOrd="0" destOrd="0" parTransId="{46827F65-DAB5-4775-A390-4FD78E41168C}" sibTransId="{4712626F-091A-4444-AC6D-BB5B1108E3BA}"/>
    <dgm:cxn modelId="{DBC36160-7F3D-49DD-A6E3-5A5F8754B341}" type="presOf" srcId="{842CCB06-CFA2-4154-BF8A-771A30113C38}" destId="{C881FA77-2C68-49DE-AA18-64A2C751204C}" srcOrd="0" destOrd="0" presId="urn:microsoft.com/office/officeart/2005/8/layout/bList2"/>
    <dgm:cxn modelId="{7387AD72-1D9C-48F1-A13E-9EAA3DEFE6B7}" srcId="{F63E4F02-7683-40A5-9F9F-59A566587AF0}" destId="{D006B1FB-AEBC-413D-9D1A-A78B87AD6427}" srcOrd="0" destOrd="0" parTransId="{D4854367-E7F5-48DC-AC1F-64286F472C43}" sibTransId="{0B1D588C-3946-4FD2-93BF-48682ED5A2E5}"/>
    <dgm:cxn modelId="{48C06398-0940-4A27-A4C8-FDC8FBAEA8CF}" type="presOf" srcId="{D006B1FB-AEBC-413D-9D1A-A78B87AD6427}" destId="{97AACEF4-22D5-49C3-ACB6-DB69E2C08328}" srcOrd="0" destOrd="0" presId="urn:microsoft.com/office/officeart/2005/8/layout/bList2"/>
    <dgm:cxn modelId="{28C5EC18-A2F2-4538-AEB6-E004F87E23B8}" type="presOf" srcId="{86FE9B34-A17C-4C8A-B209-8255F20A214F}" destId="{8B8D6DA7-62E7-4DC8-A40B-9A45DE1F3DBD}" srcOrd="1" destOrd="0" presId="urn:microsoft.com/office/officeart/2005/8/layout/bList2"/>
    <dgm:cxn modelId="{EEF6404A-2BB9-43F9-B674-399971E5B65E}" type="presOf" srcId="{842CCB06-CFA2-4154-BF8A-771A30113C38}" destId="{90E708D6-3FEA-4F28-A72D-E454D5B5DF9C}" srcOrd="1" destOrd="0" presId="urn:microsoft.com/office/officeart/2005/8/layout/bList2"/>
    <dgm:cxn modelId="{AA07107B-90C1-4408-84F2-6B360A3EE453}" type="presOf" srcId="{DDE8D7CE-5C91-44C2-B400-ABE6854ADDA1}" destId="{35C0AAB7-9A6B-47A4-B5F2-BD9F493AB3BE}" srcOrd="0" destOrd="0" presId="urn:microsoft.com/office/officeart/2005/8/layout/bList2"/>
    <dgm:cxn modelId="{787D0327-F12D-4367-A769-E9410C45945B}" srcId="{F63E4F02-7683-40A5-9F9F-59A566587AF0}" destId="{86FE9B34-A17C-4C8A-B209-8255F20A214F}" srcOrd="2" destOrd="0" parTransId="{5DE872A4-1CEA-4499-A25B-4FC043A1C941}" sibTransId="{C1185B60-B827-4DC9-A3E8-672AF2C2B786}"/>
    <dgm:cxn modelId="{7E8AA3F5-F99C-4D25-82DE-3B0D4778BECA}" srcId="{842CCB06-CFA2-4154-BF8A-771A30113C38}" destId="{DDE8D7CE-5C91-44C2-B400-ABE6854ADDA1}" srcOrd="0" destOrd="0" parTransId="{87DFFBAB-0633-444F-9C27-A287D2BFE248}" sibTransId="{A1962743-59B5-411E-B116-20E78AF1F501}"/>
    <dgm:cxn modelId="{D5C6E355-3E47-4874-BEB6-F0A56ED7EBEB}" srcId="{86FE9B34-A17C-4C8A-B209-8255F20A214F}" destId="{F428AF71-7A6A-4749-993A-F60DA0D1AB5D}" srcOrd="0" destOrd="0" parTransId="{6499EF53-CFBB-4621-95CC-EB5673DAEA66}" sibTransId="{4757EE70-3B7A-4F94-9BD5-3DDBC81A9C4F}"/>
    <dgm:cxn modelId="{648D5DF5-CDB2-4277-9C44-AC65E155F926}" type="presOf" srcId="{86FE9B34-A17C-4C8A-B209-8255F20A214F}" destId="{5B8D70A3-7496-4FF6-A722-7E3A0CA17864}" srcOrd="0" destOrd="0" presId="urn:microsoft.com/office/officeart/2005/8/layout/bList2"/>
    <dgm:cxn modelId="{08A1326B-C933-4B2B-852E-A400A8401C4A}" type="presOf" srcId="{D006B1FB-AEBC-413D-9D1A-A78B87AD6427}" destId="{AF1E9F30-E6D4-4744-9E47-841F9DF1FD95}" srcOrd="1" destOrd="0" presId="urn:microsoft.com/office/officeart/2005/8/layout/bList2"/>
    <dgm:cxn modelId="{C420B008-1FE6-4CDD-96AC-DD52745587A2}" type="presOf" srcId="{F63E4F02-7683-40A5-9F9F-59A566587AF0}" destId="{023B394B-58CC-4DEB-B616-74B8BF6532AA}" srcOrd="0" destOrd="0" presId="urn:microsoft.com/office/officeart/2005/8/layout/bList2"/>
    <dgm:cxn modelId="{ACBAF817-4E07-4739-B2E9-5159887D86D5}" type="presOf" srcId="{0B1D588C-3946-4FD2-93BF-48682ED5A2E5}" destId="{F337C4FE-56C5-4AA7-B504-50B4FFB4E34E}" srcOrd="0" destOrd="0" presId="urn:microsoft.com/office/officeart/2005/8/layout/bList2"/>
    <dgm:cxn modelId="{F1648BA4-4A54-4EB0-9C49-5D7101C0ACA5}" type="presOf" srcId="{5E9EA454-64D8-4439-8A57-C1ED9832E6D0}" destId="{B3F62A3D-B243-47D6-B32C-35E6498C89CF}" srcOrd="0" destOrd="0" presId="urn:microsoft.com/office/officeart/2005/8/layout/bList2"/>
    <dgm:cxn modelId="{7BC877A6-03A3-4AB3-A103-C26FA16005D3}" type="presOf" srcId="{030D053B-6AD1-45B7-814F-5CA63B3B26DF}" destId="{D9B8F9C4-C035-44E2-9F7E-09890D2376AC}" srcOrd="0" destOrd="0" presId="urn:microsoft.com/office/officeart/2005/8/layout/bList2"/>
    <dgm:cxn modelId="{F0FF9550-5D30-470B-89DA-63274445798B}" srcId="{F63E4F02-7683-40A5-9F9F-59A566587AF0}" destId="{842CCB06-CFA2-4154-BF8A-771A30113C38}" srcOrd="1" destOrd="0" parTransId="{5EE66F7C-7BBF-4125-9E7D-85B5952579F5}" sibTransId="{030D053B-6AD1-45B7-814F-5CA63B3B26DF}"/>
    <dgm:cxn modelId="{86197308-C551-4D96-A87A-7D7E8CF30C56}" type="presParOf" srcId="{023B394B-58CC-4DEB-B616-74B8BF6532AA}" destId="{E1101B3D-C8E8-4236-A32E-2E2A46FE389C}" srcOrd="0" destOrd="0" presId="urn:microsoft.com/office/officeart/2005/8/layout/bList2"/>
    <dgm:cxn modelId="{AA245CDA-714D-4D5C-A781-A03427EA15FB}" type="presParOf" srcId="{E1101B3D-C8E8-4236-A32E-2E2A46FE389C}" destId="{B3F62A3D-B243-47D6-B32C-35E6498C89CF}" srcOrd="0" destOrd="0" presId="urn:microsoft.com/office/officeart/2005/8/layout/bList2"/>
    <dgm:cxn modelId="{B82A51F6-1E2E-4A90-869E-2ACD8D93FD51}" type="presParOf" srcId="{E1101B3D-C8E8-4236-A32E-2E2A46FE389C}" destId="{97AACEF4-22D5-49C3-ACB6-DB69E2C08328}" srcOrd="1" destOrd="0" presId="urn:microsoft.com/office/officeart/2005/8/layout/bList2"/>
    <dgm:cxn modelId="{AA4FC58C-BA82-454D-A28E-8624F714301C}" type="presParOf" srcId="{E1101B3D-C8E8-4236-A32E-2E2A46FE389C}" destId="{AF1E9F30-E6D4-4744-9E47-841F9DF1FD95}" srcOrd="2" destOrd="0" presId="urn:microsoft.com/office/officeart/2005/8/layout/bList2"/>
    <dgm:cxn modelId="{372DBA7A-E1DC-4F23-BA40-51D90F806EC7}" type="presParOf" srcId="{E1101B3D-C8E8-4236-A32E-2E2A46FE389C}" destId="{CFF36E92-E29C-4ED8-B3F1-803723FE1E00}" srcOrd="3" destOrd="0" presId="urn:microsoft.com/office/officeart/2005/8/layout/bList2"/>
    <dgm:cxn modelId="{18681C83-7843-45E5-ABA1-A555FDC675D7}" type="presParOf" srcId="{023B394B-58CC-4DEB-B616-74B8BF6532AA}" destId="{F337C4FE-56C5-4AA7-B504-50B4FFB4E34E}" srcOrd="1" destOrd="0" presId="urn:microsoft.com/office/officeart/2005/8/layout/bList2"/>
    <dgm:cxn modelId="{83DF94B7-33F3-4318-99E8-6536FCA5636F}" type="presParOf" srcId="{023B394B-58CC-4DEB-B616-74B8BF6532AA}" destId="{0CDF597F-98F0-48EF-BB2F-F492CB41D4D6}" srcOrd="2" destOrd="0" presId="urn:microsoft.com/office/officeart/2005/8/layout/bList2"/>
    <dgm:cxn modelId="{C7C5D4D2-03DE-42AF-A777-31999BCD2E52}" type="presParOf" srcId="{0CDF597F-98F0-48EF-BB2F-F492CB41D4D6}" destId="{35C0AAB7-9A6B-47A4-B5F2-BD9F493AB3BE}" srcOrd="0" destOrd="0" presId="urn:microsoft.com/office/officeart/2005/8/layout/bList2"/>
    <dgm:cxn modelId="{96DDD48A-6E97-4BD0-A071-DC1DAB5A835C}" type="presParOf" srcId="{0CDF597F-98F0-48EF-BB2F-F492CB41D4D6}" destId="{C881FA77-2C68-49DE-AA18-64A2C751204C}" srcOrd="1" destOrd="0" presId="urn:microsoft.com/office/officeart/2005/8/layout/bList2"/>
    <dgm:cxn modelId="{74654BEA-69C2-4124-B0EA-5E5E20A6FE81}" type="presParOf" srcId="{0CDF597F-98F0-48EF-BB2F-F492CB41D4D6}" destId="{90E708D6-3FEA-4F28-A72D-E454D5B5DF9C}" srcOrd="2" destOrd="0" presId="urn:microsoft.com/office/officeart/2005/8/layout/bList2"/>
    <dgm:cxn modelId="{EF9F5A12-570D-4749-A2EF-15AA65407CE7}" type="presParOf" srcId="{0CDF597F-98F0-48EF-BB2F-F492CB41D4D6}" destId="{ADCFC1B7-0F8E-4019-B0FF-D964703C1203}" srcOrd="3" destOrd="0" presId="urn:microsoft.com/office/officeart/2005/8/layout/bList2"/>
    <dgm:cxn modelId="{1B0A3D53-1F64-4479-977D-EA78DCF023CF}" type="presParOf" srcId="{023B394B-58CC-4DEB-B616-74B8BF6532AA}" destId="{D9B8F9C4-C035-44E2-9F7E-09890D2376AC}" srcOrd="3" destOrd="0" presId="urn:microsoft.com/office/officeart/2005/8/layout/bList2"/>
    <dgm:cxn modelId="{55A03619-1F7F-4E33-8F43-507764BF3F96}" type="presParOf" srcId="{023B394B-58CC-4DEB-B616-74B8BF6532AA}" destId="{B7D0B35C-FCB1-4DE2-87BA-C718F2067B3D}" srcOrd="4" destOrd="0" presId="urn:microsoft.com/office/officeart/2005/8/layout/bList2"/>
    <dgm:cxn modelId="{51B5CFFF-C3E1-4CA6-8DA4-492CFAA4E4EC}" type="presParOf" srcId="{B7D0B35C-FCB1-4DE2-87BA-C718F2067B3D}" destId="{7CC75933-4114-471D-BCD5-2B622FE06BFD}" srcOrd="0" destOrd="0" presId="urn:microsoft.com/office/officeart/2005/8/layout/bList2"/>
    <dgm:cxn modelId="{0D49B0D9-7B54-48CF-A6F5-2F773A6B589C}" type="presParOf" srcId="{B7D0B35C-FCB1-4DE2-87BA-C718F2067B3D}" destId="{5B8D70A3-7496-4FF6-A722-7E3A0CA17864}" srcOrd="1" destOrd="0" presId="urn:microsoft.com/office/officeart/2005/8/layout/bList2"/>
    <dgm:cxn modelId="{1EF6C861-66DA-47D4-AC21-DD2C51275A1F}" type="presParOf" srcId="{B7D0B35C-FCB1-4DE2-87BA-C718F2067B3D}" destId="{8B8D6DA7-62E7-4DC8-A40B-9A45DE1F3DBD}" srcOrd="2" destOrd="0" presId="urn:microsoft.com/office/officeart/2005/8/layout/bList2"/>
    <dgm:cxn modelId="{CF995999-CB99-4E47-A912-D5451763DB93}" type="presParOf" srcId="{B7D0B35C-FCB1-4DE2-87BA-C718F2067B3D}" destId="{2D710CA5-471E-45E1-B006-A9D59D66E68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AEF8EA-BBE6-48D1-B474-51F113711513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4851E73-BC43-4D61-AB09-6ABE147F44B6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FF0000"/>
              </a:solidFill>
              <a:latin typeface="Century Gothic" pitchFamily="34" charset="0"/>
              <a:cs typeface="Aharoni" pitchFamily="2" charset="-79"/>
            </a:rPr>
            <a:t>Всего доходов </a:t>
          </a:r>
        </a:p>
        <a:p>
          <a:r>
            <a:rPr lang="ru-RU" sz="1800" b="1" i="1" dirty="0" smtClean="0">
              <a:solidFill>
                <a:srgbClr val="FF0000"/>
              </a:solidFill>
              <a:latin typeface="Century Gothic" pitchFamily="34" charset="0"/>
              <a:cs typeface="Aharoni" pitchFamily="2" charset="-79"/>
            </a:rPr>
            <a:t>План  - 35 831,3      </a:t>
          </a:r>
        </a:p>
        <a:p>
          <a:r>
            <a:rPr lang="ru-RU" sz="1800" b="1" i="1" dirty="0" smtClean="0">
              <a:solidFill>
                <a:srgbClr val="FF0000"/>
              </a:solidFill>
              <a:latin typeface="Century Gothic" pitchFamily="34" charset="0"/>
              <a:cs typeface="Aharoni" pitchFamily="2" charset="-79"/>
            </a:rPr>
            <a:t>Факт – 36 170,6</a:t>
          </a:r>
          <a:endParaRPr lang="ru-RU" sz="1800" b="1" i="1" dirty="0">
            <a:solidFill>
              <a:srgbClr val="FF0000"/>
            </a:solidFill>
            <a:latin typeface="Century Gothic" pitchFamily="34" charset="0"/>
            <a:cs typeface="Aharoni" pitchFamily="2" charset="-79"/>
          </a:endParaRPr>
        </a:p>
      </dgm:t>
    </dgm:pt>
    <dgm:pt modelId="{8D60AEC2-B3ED-41EC-8322-A4E037AA8975}" type="parTrans" cxnId="{B357E273-65B6-497A-B90C-79832A4ED033}">
      <dgm:prSet/>
      <dgm:spPr/>
      <dgm:t>
        <a:bodyPr/>
        <a:lstStyle/>
        <a:p>
          <a:endParaRPr lang="ru-RU"/>
        </a:p>
      </dgm:t>
    </dgm:pt>
    <dgm:pt modelId="{1748D0AE-3370-4E53-9D99-C9BE58F41816}" type="sibTrans" cxnId="{B357E273-65B6-497A-B90C-79832A4ED033}">
      <dgm:prSet/>
      <dgm:spPr/>
      <dgm:t>
        <a:bodyPr/>
        <a:lstStyle/>
        <a:p>
          <a:endParaRPr lang="ru-RU"/>
        </a:p>
      </dgm:t>
    </dgm:pt>
    <dgm:pt modelId="{9409F2F6-164C-4793-9875-61F5C1A0EA2E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FF0000"/>
              </a:solidFill>
              <a:latin typeface="Century Gothic" pitchFamily="34" charset="0"/>
            </a:rPr>
            <a:t>Налоговые доходы </a:t>
          </a:r>
        </a:p>
        <a:p>
          <a:r>
            <a:rPr lang="ru-RU" sz="1800" b="1" i="1" dirty="0" smtClean="0">
              <a:solidFill>
                <a:srgbClr val="FF0000"/>
              </a:solidFill>
              <a:latin typeface="Century Gothic" pitchFamily="34" charset="0"/>
            </a:rPr>
            <a:t>План – 2 467,1</a:t>
          </a:r>
        </a:p>
        <a:p>
          <a:r>
            <a:rPr lang="ru-RU" sz="1800" b="1" i="1" dirty="0" smtClean="0">
              <a:solidFill>
                <a:srgbClr val="FF0000"/>
              </a:solidFill>
              <a:latin typeface="Century Gothic" pitchFamily="34" charset="0"/>
            </a:rPr>
            <a:t> Факт- 2 722,4</a:t>
          </a:r>
          <a:endParaRPr lang="ru-RU" sz="1800" b="1" i="1" dirty="0">
            <a:solidFill>
              <a:srgbClr val="FF0000"/>
            </a:solidFill>
            <a:latin typeface="Century Gothic" pitchFamily="34" charset="0"/>
          </a:endParaRPr>
        </a:p>
      </dgm:t>
    </dgm:pt>
    <dgm:pt modelId="{C25B6DDB-8E7D-4B30-93D3-150AE24C8BFF}" type="parTrans" cxnId="{41AF2EE4-6EC9-454C-91E7-037F37A8A609}">
      <dgm:prSet/>
      <dgm:spPr/>
      <dgm:t>
        <a:bodyPr/>
        <a:lstStyle/>
        <a:p>
          <a:endParaRPr lang="ru-RU" dirty="0"/>
        </a:p>
      </dgm:t>
    </dgm:pt>
    <dgm:pt modelId="{F54DC0E2-39EB-4BE8-BFBC-A50BC349B2BF}" type="sibTrans" cxnId="{41AF2EE4-6EC9-454C-91E7-037F37A8A609}">
      <dgm:prSet/>
      <dgm:spPr/>
      <dgm:t>
        <a:bodyPr/>
        <a:lstStyle/>
        <a:p>
          <a:endParaRPr lang="ru-RU"/>
        </a:p>
      </dgm:t>
    </dgm:pt>
    <dgm:pt modelId="{F883BDB3-313A-4ED0-A52D-60EB213770B9}">
      <dgm:prSet custT="1"/>
      <dgm:spPr/>
      <dgm:t>
        <a:bodyPr/>
        <a:lstStyle/>
        <a:p>
          <a:r>
            <a:rPr lang="ru-RU" sz="1800" b="1" i="1" dirty="0" smtClean="0">
              <a:solidFill>
                <a:srgbClr val="FF0000"/>
              </a:solidFill>
              <a:latin typeface="Century Gothic" pitchFamily="34" charset="0"/>
            </a:rPr>
            <a:t>Безвозмездные поступления План – 32 826,8</a:t>
          </a:r>
        </a:p>
        <a:p>
          <a:r>
            <a:rPr lang="ru-RU" sz="1800" b="1" i="1" dirty="0" smtClean="0">
              <a:solidFill>
                <a:srgbClr val="FF0000"/>
              </a:solidFill>
              <a:latin typeface="Century Gothic" pitchFamily="34" charset="0"/>
            </a:rPr>
            <a:t>Факт -32 826,8</a:t>
          </a:r>
          <a:endParaRPr lang="ru-RU" sz="1800" b="1" i="1" dirty="0">
            <a:solidFill>
              <a:srgbClr val="FF0000"/>
            </a:solidFill>
            <a:latin typeface="Century Gothic" pitchFamily="34" charset="0"/>
          </a:endParaRPr>
        </a:p>
      </dgm:t>
    </dgm:pt>
    <dgm:pt modelId="{4C7D040E-4227-4C39-A81F-36E92475DED8}" type="parTrans" cxnId="{A9C22D3C-8A37-48FB-8FE2-AAC4582214AE}">
      <dgm:prSet/>
      <dgm:spPr/>
      <dgm:t>
        <a:bodyPr/>
        <a:lstStyle/>
        <a:p>
          <a:endParaRPr lang="ru-RU" dirty="0"/>
        </a:p>
      </dgm:t>
    </dgm:pt>
    <dgm:pt modelId="{5885C3D3-DE9D-40CC-A558-4F9B1B103CE7}" type="sibTrans" cxnId="{A9C22D3C-8A37-48FB-8FE2-AAC4582214AE}">
      <dgm:prSet/>
      <dgm:spPr/>
      <dgm:t>
        <a:bodyPr/>
        <a:lstStyle/>
        <a:p>
          <a:endParaRPr lang="ru-RU"/>
        </a:p>
      </dgm:t>
    </dgm:pt>
    <dgm:pt modelId="{628E5026-D641-43FC-8DF3-A1AB6579E85F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FF0000"/>
              </a:solidFill>
              <a:latin typeface="Century Gothic" pitchFamily="34" charset="0"/>
            </a:rPr>
            <a:t>Неналоговые доходы </a:t>
          </a:r>
        </a:p>
        <a:p>
          <a:r>
            <a:rPr lang="ru-RU" sz="1800" b="1" i="1" dirty="0" smtClean="0">
              <a:solidFill>
                <a:srgbClr val="FF0000"/>
              </a:solidFill>
              <a:latin typeface="Century Gothic" pitchFamily="34" charset="0"/>
            </a:rPr>
            <a:t>План – 537,4</a:t>
          </a:r>
        </a:p>
        <a:p>
          <a:r>
            <a:rPr lang="ru-RU" sz="1800" b="1" i="1" dirty="0" smtClean="0">
              <a:solidFill>
                <a:srgbClr val="FF0000"/>
              </a:solidFill>
              <a:latin typeface="Century Gothic" pitchFamily="34" charset="0"/>
            </a:rPr>
            <a:t>Факт – 621,4</a:t>
          </a:r>
          <a:endParaRPr lang="ru-RU" sz="1800" b="1" i="1" dirty="0">
            <a:solidFill>
              <a:srgbClr val="FF0000"/>
            </a:solidFill>
            <a:latin typeface="Century Gothic" pitchFamily="34" charset="0"/>
          </a:endParaRPr>
        </a:p>
      </dgm:t>
    </dgm:pt>
    <dgm:pt modelId="{B00848DF-9990-4694-A9A7-174418EE50D0}" type="parTrans" cxnId="{7ECE7585-3693-47D9-BF96-450382C67C18}">
      <dgm:prSet/>
      <dgm:spPr/>
      <dgm:t>
        <a:bodyPr/>
        <a:lstStyle/>
        <a:p>
          <a:endParaRPr lang="ru-RU" dirty="0"/>
        </a:p>
      </dgm:t>
    </dgm:pt>
    <dgm:pt modelId="{26913398-2F75-4E90-B07D-F98DA95CA4A4}" type="sibTrans" cxnId="{7ECE7585-3693-47D9-BF96-450382C67C18}">
      <dgm:prSet/>
      <dgm:spPr/>
      <dgm:t>
        <a:bodyPr/>
        <a:lstStyle/>
        <a:p>
          <a:endParaRPr lang="ru-RU"/>
        </a:p>
      </dgm:t>
    </dgm:pt>
    <dgm:pt modelId="{2ABFA215-EF97-4030-897E-452654DF3E68}" type="pres">
      <dgm:prSet presAssocID="{84AEF8EA-BBE6-48D1-B474-51F1137115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6997BE-B6FD-41B1-8B8C-2AC077545FF1}" type="pres">
      <dgm:prSet presAssocID="{24851E73-BC43-4D61-AB09-6ABE147F44B6}" presName="hierRoot1" presStyleCnt="0"/>
      <dgm:spPr/>
    </dgm:pt>
    <dgm:pt modelId="{18A57418-31E9-43DF-907D-CF8DF2B7682D}" type="pres">
      <dgm:prSet presAssocID="{24851E73-BC43-4D61-AB09-6ABE147F44B6}" presName="composite" presStyleCnt="0"/>
      <dgm:spPr/>
    </dgm:pt>
    <dgm:pt modelId="{730E400E-4111-40C3-972F-C384D2EEF818}" type="pres">
      <dgm:prSet presAssocID="{24851E73-BC43-4D61-AB09-6ABE147F44B6}" presName="background" presStyleLbl="node0" presStyleIdx="0" presStyleCnt="1"/>
      <dgm:spPr/>
    </dgm:pt>
    <dgm:pt modelId="{59861D77-FAE2-46A0-93C5-2FACF17BB46A}" type="pres">
      <dgm:prSet presAssocID="{24851E73-BC43-4D61-AB09-6ABE147F44B6}" presName="text" presStyleLbl="fgAcc0" presStyleIdx="0" presStyleCnt="1" custScaleX="153737" custScaleY="1405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51FFFA-B689-4B85-9FC6-C8DE903F64CB}" type="pres">
      <dgm:prSet presAssocID="{24851E73-BC43-4D61-AB09-6ABE147F44B6}" presName="hierChild2" presStyleCnt="0"/>
      <dgm:spPr/>
    </dgm:pt>
    <dgm:pt modelId="{AFC2F149-9A6E-416C-8EF3-4CEBD5669B48}" type="pres">
      <dgm:prSet presAssocID="{C25B6DDB-8E7D-4B30-93D3-150AE24C8BF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55916E5-0DDB-42A7-AE47-AF15D862ACE8}" type="pres">
      <dgm:prSet presAssocID="{9409F2F6-164C-4793-9875-61F5C1A0EA2E}" presName="hierRoot2" presStyleCnt="0"/>
      <dgm:spPr/>
    </dgm:pt>
    <dgm:pt modelId="{06F152B9-299D-4153-8B86-E56DF80103AA}" type="pres">
      <dgm:prSet presAssocID="{9409F2F6-164C-4793-9875-61F5C1A0EA2E}" presName="composite2" presStyleCnt="0"/>
      <dgm:spPr/>
    </dgm:pt>
    <dgm:pt modelId="{9F82BBE3-BCF2-43D8-89C2-E398D143DE80}" type="pres">
      <dgm:prSet presAssocID="{9409F2F6-164C-4793-9875-61F5C1A0EA2E}" presName="background2" presStyleLbl="node2" presStyleIdx="0" presStyleCnt="3"/>
      <dgm:spPr/>
    </dgm:pt>
    <dgm:pt modelId="{2BBD5896-3417-4663-B17C-964F0E4259BD}" type="pres">
      <dgm:prSet presAssocID="{9409F2F6-164C-4793-9875-61F5C1A0EA2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4C845D-6C88-40E8-9EEE-435004CD72FB}" type="pres">
      <dgm:prSet presAssocID="{9409F2F6-164C-4793-9875-61F5C1A0EA2E}" presName="hierChild3" presStyleCnt="0"/>
      <dgm:spPr/>
    </dgm:pt>
    <dgm:pt modelId="{25E12FE2-4BFE-4E20-A96B-0E7339104D60}" type="pres">
      <dgm:prSet presAssocID="{B00848DF-9990-4694-A9A7-174418EE50D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E457C51-4479-487E-AEC0-D3540A649A58}" type="pres">
      <dgm:prSet presAssocID="{628E5026-D641-43FC-8DF3-A1AB6579E85F}" presName="hierRoot2" presStyleCnt="0"/>
      <dgm:spPr/>
    </dgm:pt>
    <dgm:pt modelId="{92EC32AE-5C7C-4404-943C-A88A40B24638}" type="pres">
      <dgm:prSet presAssocID="{628E5026-D641-43FC-8DF3-A1AB6579E85F}" presName="composite2" presStyleCnt="0"/>
      <dgm:spPr/>
    </dgm:pt>
    <dgm:pt modelId="{41965DE1-E351-4909-8901-1167AA059C7B}" type="pres">
      <dgm:prSet presAssocID="{628E5026-D641-43FC-8DF3-A1AB6579E85F}" presName="background2" presStyleLbl="node2" presStyleIdx="1" presStyleCnt="3"/>
      <dgm:spPr/>
    </dgm:pt>
    <dgm:pt modelId="{F8699146-3288-4A0D-9E5B-124E6D226322}" type="pres">
      <dgm:prSet presAssocID="{628E5026-D641-43FC-8DF3-A1AB6579E85F}" presName="text2" presStyleLbl="fgAcc2" presStyleIdx="1" presStyleCnt="3" custLinFactNeighborX="-1766" custLinFactNeighborY="1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3DF6CD-6E38-46A8-8CC7-472347AF80ED}" type="pres">
      <dgm:prSet presAssocID="{628E5026-D641-43FC-8DF3-A1AB6579E85F}" presName="hierChild3" presStyleCnt="0"/>
      <dgm:spPr/>
    </dgm:pt>
    <dgm:pt modelId="{3145F901-F7AF-44A4-B53B-DA29541393B1}" type="pres">
      <dgm:prSet presAssocID="{4C7D040E-4227-4C39-A81F-36E92475DED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81A6EB5-51FA-43D6-9982-59D43392F0A4}" type="pres">
      <dgm:prSet presAssocID="{F883BDB3-313A-4ED0-A52D-60EB213770B9}" presName="hierRoot2" presStyleCnt="0"/>
      <dgm:spPr/>
    </dgm:pt>
    <dgm:pt modelId="{1D8BCB75-E3D8-47E1-9F1C-6B64FEEA2B03}" type="pres">
      <dgm:prSet presAssocID="{F883BDB3-313A-4ED0-A52D-60EB213770B9}" presName="composite2" presStyleCnt="0"/>
      <dgm:spPr/>
    </dgm:pt>
    <dgm:pt modelId="{3DC244A8-ED47-49AB-8EC4-D02C8E6A0952}" type="pres">
      <dgm:prSet presAssocID="{F883BDB3-313A-4ED0-A52D-60EB213770B9}" presName="background2" presStyleLbl="node2" presStyleIdx="2" presStyleCnt="3"/>
      <dgm:spPr/>
    </dgm:pt>
    <dgm:pt modelId="{5EE2BAB3-737B-4B09-AB8C-59CCAF93DED8}" type="pres">
      <dgm:prSet presAssocID="{F883BDB3-313A-4ED0-A52D-60EB213770B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34C004-C874-44B1-965B-7BF87B384AB5}" type="pres">
      <dgm:prSet presAssocID="{F883BDB3-313A-4ED0-A52D-60EB213770B9}" presName="hierChild3" presStyleCnt="0"/>
      <dgm:spPr/>
    </dgm:pt>
  </dgm:ptLst>
  <dgm:cxnLst>
    <dgm:cxn modelId="{565CC253-8BFA-4D1A-8735-D7987160FFE7}" type="presOf" srcId="{9409F2F6-164C-4793-9875-61F5C1A0EA2E}" destId="{2BBD5896-3417-4663-B17C-964F0E4259BD}" srcOrd="0" destOrd="0" presId="urn:microsoft.com/office/officeart/2005/8/layout/hierarchy1"/>
    <dgm:cxn modelId="{EDA8F016-F520-4116-9AA8-624AD79A6622}" type="presOf" srcId="{B00848DF-9990-4694-A9A7-174418EE50D0}" destId="{25E12FE2-4BFE-4E20-A96B-0E7339104D60}" srcOrd="0" destOrd="0" presId="urn:microsoft.com/office/officeart/2005/8/layout/hierarchy1"/>
    <dgm:cxn modelId="{D09E0B80-DE82-410A-B230-0D744022197E}" type="presOf" srcId="{24851E73-BC43-4D61-AB09-6ABE147F44B6}" destId="{59861D77-FAE2-46A0-93C5-2FACF17BB46A}" srcOrd="0" destOrd="0" presId="urn:microsoft.com/office/officeart/2005/8/layout/hierarchy1"/>
    <dgm:cxn modelId="{8B0A45F1-63FC-456C-BC9B-DEF3FE170B67}" type="presOf" srcId="{C25B6DDB-8E7D-4B30-93D3-150AE24C8BFF}" destId="{AFC2F149-9A6E-416C-8EF3-4CEBD5669B48}" srcOrd="0" destOrd="0" presId="urn:microsoft.com/office/officeart/2005/8/layout/hierarchy1"/>
    <dgm:cxn modelId="{7ECE7585-3693-47D9-BF96-450382C67C18}" srcId="{24851E73-BC43-4D61-AB09-6ABE147F44B6}" destId="{628E5026-D641-43FC-8DF3-A1AB6579E85F}" srcOrd="1" destOrd="0" parTransId="{B00848DF-9990-4694-A9A7-174418EE50D0}" sibTransId="{26913398-2F75-4E90-B07D-F98DA95CA4A4}"/>
    <dgm:cxn modelId="{2C655DD6-E3A5-4DF9-A289-B8B2D4CEEABA}" type="presOf" srcId="{4C7D040E-4227-4C39-A81F-36E92475DED8}" destId="{3145F901-F7AF-44A4-B53B-DA29541393B1}" srcOrd="0" destOrd="0" presId="urn:microsoft.com/office/officeart/2005/8/layout/hierarchy1"/>
    <dgm:cxn modelId="{96244EA8-FF9B-43E0-9436-A184773011E0}" type="presOf" srcId="{F883BDB3-313A-4ED0-A52D-60EB213770B9}" destId="{5EE2BAB3-737B-4B09-AB8C-59CCAF93DED8}" srcOrd="0" destOrd="0" presId="urn:microsoft.com/office/officeart/2005/8/layout/hierarchy1"/>
    <dgm:cxn modelId="{A9C22D3C-8A37-48FB-8FE2-AAC4582214AE}" srcId="{24851E73-BC43-4D61-AB09-6ABE147F44B6}" destId="{F883BDB3-313A-4ED0-A52D-60EB213770B9}" srcOrd="2" destOrd="0" parTransId="{4C7D040E-4227-4C39-A81F-36E92475DED8}" sibTransId="{5885C3D3-DE9D-40CC-A558-4F9B1B103CE7}"/>
    <dgm:cxn modelId="{571D89E2-56DE-4D40-B5CD-764372FF905B}" type="presOf" srcId="{628E5026-D641-43FC-8DF3-A1AB6579E85F}" destId="{F8699146-3288-4A0D-9E5B-124E6D226322}" srcOrd="0" destOrd="0" presId="urn:microsoft.com/office/officeart/2005/8/layout/hierarchy1"/>
    <dgm:cxn modelId="{173712B5-09BC-4A96-A4F8-3D3966D8DE91}" type="presOf" srcId="{84AEF8EA-BBE6-48D1-B474-51F113711513}" destId="{2ABFA215-EF97-4030-897E-452654DF3E68}" srcOrd="0" destOrd="0" presId="urn:microsoft.com/office/officeart/2005/8/layout/hierarchy1"/>
    <dgm:cxn modelId="{B357E273-65B6-497A-B90C-79832A4ED033}" srcId="{84AEF8EA-BBE6-48D1-B474-51F113711513}" destId="{24851E73-BC43-4D61-AB09-6ABE147F44B6}" srcOrd="0" destOrd="0" parTransId="{8D60AEC2-B3ED-41EC-8322-A4E037AA8975}" sibTransId="{1748D0AE-3370-4E53-9D99-C9BE58F41816}"/>
    <dgm:cxn modelId="{41AF2EE4-6EC9-454C-91E7-037F37A8A609}" srcId="{24851E73-BC43-4D61-AB09-6ABE147F44B6}" destId="{9409F2F6-164C-4793-9875-61F5C1A0EA2E}" srcOrd="0" destOrd="0" parTransId="{C25B6DDB-8E7D-4B30-93D3-150AE24C8BFF}" sibTransId="{F54DC0E2-39EB-4BE8-BFBC-A50BC349B2BF}"/>
    <dgm:cxn modelId="{5E12F596-9742-4F20-BEEF-659E37B409BF}" type="presParOf" srcId="{2ABFA215-EF97-4030-897E-452654DF3E68}" destId="{E66997BE-B6FD-41B1-8B8C-2AC077545FF1}" srcOrd="0" destOrd="0" presId="urn:microsoft.com/office/officeart/2005/8/layout/hierarchy1"/>
    <dgm:cxn modelId="{F808E38F-8062-4BBB-B28A-3A9A11415F71}" type="presParOf" srcId="{E66997BE-B6FD-41B1-8B8C-2AC077545FF1}" destId="{18A57418-31E9-43DF-907D-CF8DF2B7682D}" srcOrd="0" destOrd="0" presId="urn:microsoft.com/office/officeart/2005/8/layout/hierarchy1"/>
    <dgm:cxn modelId="{08890E0F-1264-4422-84C8-3C472763F991}" type="presParOf" srcId="{18A57418-31E9-43DF-907D-CF8DF2B7682D}" destId="{730E400E-4111-40C3-972F-C384D2EEF818}" srcOrd="0" destOrd="0" presId="urn:microsoft.com/office/officeart/2005/8/layout/hierarchy1"/>
    <dgm:cxn modelId="{20F3162C-672A-41F7-883A-793C70BB97FD}" type="presParOf" srcId="{18A57418-31E9-43DF-907D-CF8DF2B7682D}" destId="{59861D77-FAE2-46A0-93C5-2FACF17BB46A}" srcOrd="1" destOrd="0" presId="urn:microsoft.com/office/officeart/2005/8/layout/hierarchy1"/>
    <dgm:cxn modelId="{D69C84A9-DF8B-4DCA-BCFF-B04A1B73B898}" type="presParOf" srcId="{E66997BE-B6FD-41B1-8B8C-2AC077545FF1}" destId="{E051FFFA-B689-4B85-9FC6-C8DE903F64CB}" srcOrd="1" destOrd="0" presId="urn:microsoft.com/office/officeart/2005/8/layout/hierarchy1"/>
    <dgm:cxn modelId="{33ADEE5D-6BF3-4B04-B963-78838E96A3C1}" type="presParOf" srcId="{E051FFFA-B689-4B85-9FC6-C8DE903F64CB}" destId="{AFC2F149-9A6E-416C-8EF3-4CEBD5669B48}" srcOrd="0" destOrd="0" presId="urn:microsoft.com/office/officeart/2005/8/layout/hierarchy1"/>
    <dgm:cxn modelId="{B002A222-F0D0-44AF-B424-BA3185B7AE22}" type="presParOf" srcId="{E051FFFA-B689-4B85-9FC6-C8DE903F64CB}" destId="{455916E5-0DDB-42A7-AE47-AF15D862ACE8}" srcOrd="1" destOrd="0" presId="urn:microsoft.com/office/officeart/2005/8/layout/hierarchy1"/>
    <dgm:cxn modelId="{DB4F6324-5DF8-4BCB-ABD3-DA1A0057C10A}" type="presParOf" srcId="{455916E5-0DDB-42A7-AE47-AF15D862ACE8}" destId="{06F152B9-299D-4153-8B86-E56DF80103AA}" srcOrd="0" destOrd="0" presId="urn:microsoft.com/office/officeart/2005/8/layout/hierarchy1"/>
    <dgm:cxn modelId="{FCCA620F-EFA9-4847-9319-2397FB823673}" type="presParOf" srcId="{06F152B9-299D-4153-8B86-E56DF80103AA}" destId="{9F82BBE3-BCF2-43D8-89C2-E398D143DE80}" srcOrd="0" destOrd="0" presId="urn:microsoft.com/office/officeart/2005/8/layout/hierarchy1"/>
    <dgm:cxn modelId="{66745AA5-453A-489E-8340-ABDECE2A6D9A}" type="presParOf" srcId="{06F152B9-299D-4153-8B86-E56DF80103AA}" destId="{2BBD5896-3417-4663-B17C-964F0E4259BD}" srcOrd="1" destOrd="0" presId="urn:microsoft.com/office/officeart/2005/8/layout/hierarchy1"/>
    <dgm:cxn modelId="{7598518C-16AE-4309-85BE-1897F0391733}" type="presParOf" srcId="{455916E5-0DDB-42A7-AE47-AF15D862ACE8}" destId="{D24C845D-6C88-40E8-9EEE-435004CD72FB}" srcOrd="1" destOrd="0" presId="urn:microsoft.com/office/officeart/2005/8/layout/hierarchy1"/>
    <dgm:cxn modelId="{1B546656-A891-4C22-ACBE-6EA8A44446B2}" type="presParOf" srcId="{E051FFFA-B689-4B85-9FC6-C8DE903F64CB}" destId="{25E12FE2-4BFE-4E20-A96B-0E7339104D60}" srcOrd="2" destOrd="0" presId="urn:microsoft.com/office/officeart/2005/8/layout/hierarchy1"/>
    <dgm:cxn modelId="{B8CF4497-4A55-4679-BE9E-390C377CBF85}" type="presParOf" srcId="{E051FFFA-B689-4B85-9FC6-C8DE903F64CB}" destId="{2E457C51-4479-487E-AEC0-D3540A649A58}" srcOrd="3" destOrd="0" presId="urn:microsoft.com/office/officeart/2005/8/layout/hierarchy1"/>
    <dgm:cxn modelId="{9538F3D6-6AB4-4878-92E1-9B19022619DC}" type="presParOf" srcId="{2E457C51-4479-487E-AEC0-D3540A649A58}" destId="{92EC32AE-5C7C-4404-943C-A88A40B24638}" srcOrd="0" destOrd="0" presId="urn:microsoft.com/office/officeart/2005/8/layout/hierarchy1"/>
    <dgm:cxn modelId="{E2CB7539-7110-41EF-833F-3804F4D586AA}" type="presParOf" srcId="{92EC32AE-5C7C-4404-943C-A88A40B24638}" destId="{41965DE1-E351-4909-8901-1167AA059C7B}" srcOrd="0" destOrd="0" presId="urn:microsoft.com/office/officeart/2005/8/layout/hierarchy1"/>
    <dgm:cxn modelId="{BBB4A720-F875-4303-8F75-8A59916383B5}" type="presParOf" srcId="{92EC32AE-5C7C-4404-943C-A88A40B24638}" destId="{F8699146-3288-4A0D-9E5B-124E6D226322}" srcOrd="1" destOrd="0" presId="urn:microsoft.com/office/officeart/2005/8/layout/hierarchy1"/>
    <dgm:cxn modelId="{5523571C-9806-43CB-9D82-9FE7B8CFC851}" type="presParOf" srcId="{2E457C51-4479-487E-AEC0-D3540A649A58}" destId="{903DF6CD-6E38-46A8-8CC7-472347AF80ED}" srcOrd="1" destOrd="0" presId="urn:microsoft.com/office/officeart/2005/8/layout/hierarchy1"/>
    <dgm:cxn modelId="{0F3B2896-892E-42E6-8B5D-C3DC90F6442C}" type="presParOf" srcId="{E051FFFA-B689-4B85-9FC6-C8DE903F64CB}" destId="{3145F901-F7AF-44A4-B53B-DA29541393B1}" srcOrd="4" destOrd="0" presId="urn:microsoft.com/office/officeart/2005/8/layout/hierarchy1"/>
    <dgm:cxn modelId="{98743F6A-31AE-41C9-9452-37884502ED34}" type="presParOf" srcId="{E051FFFA-B689-4B85-9FC6-C8DE903F64CB}" destId="{081A6EB5-51FA-43D6-9982-59D43392F0A4}" srcOrd="5" destOrd="0" presId="urn:microsoft.com/office/officeart/2005/8/layout/hierarchy1"/>
    <dgm:cxn modelId="{B85030AB-F0A3-463E-87DB-4A92FD784BA9}" type="presParOf" srcId="{081A6EB5-51FA-43D6-9982-59D43392F0A4}" destId="{1D8BCB75-E3D8-47E1-9F1C-6B64FEEA2B03}" srcOrd="0" destOrd="0" presId="urn:microsoft.com/office/officeart/2005/8/layout/hierarchy1"/>
    <dgm:cxn modelId="{5542ACBC-A498-4226-AF64-524703061CBE}" type="presParOf" srcId="{1D8BCB75-E3D8-47E1-9F1C-6B64FEEA2B03}" destId="{3DC244A8-ED47-49AB-8EC4-D02C8E6A0952}" srcOrd="0" destOrd="0" presId="urn:microsoft.com/office/officeart/2005/8/layout/hierarchy1"/>
    <dgm:cxn modelId="{40D45A1C-9F79-4F90-88FD-18AEB5976427}" type="presParOf" srcId="{1D8BCB75-E3D8-47E1-9F1C-6B64FEEA2B03}" destId="{5EE2BAB3-737B-4B09-AB8C-59CCAF93DED8}" srcOrd="1" destOrd="0" presId="urn:microsoft.com/office/officeart/2005/8/layout/hierarchy1"/>
    <dgm:cxn modelId="{71614007-2F68-4B37-82C7-A352F1F95BB4}" type="presParOf" srcId="{081A6EB5-51FA-43D6-9982-59D43392F0A4}" destId="{8E34C004-C874-44B1-965B-7BF87B384A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2C44D4-5F13-44DC-8C7F-98B415E16181}" type="doc">
      <dgm:prSet loTypeId="urn:microsoft.com/office/officeart/2005/8/layout/process4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B2474A6F-5C06-4C20-898A-87FAABC111E6}">
      <dgm:prSet phldrT="[Текст]"/>
      <dgm:spPr/>
      <dgm:t>
        <a:bodyPr/>
        <a:lstStyle/>
        <a:p>
          <a:r>
            <a:rPr lang="ru-RU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Первоначально </a:t>
          </a:r>
          <a:r>
            <a:rPr lang="ru-RU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утвержденный бюджет</a:t>
          </a:r>
          <a:endParaRPr lang="ru-RU" b="0" i="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A198D2-5B12-4FB6-8648-984DBE36BB7E}" type="parTrans" cxnId="{2ADE6BFE-5D07-4BAE-8EBB-6667A2BE011E}">
      <dgm:prSet/>
      <dgm:spPr/>
      <dgm:t>
        <a:bodyPr/>
        <a:lstStyle/>
        <a:p>
          <a:endParaRPr lang="ru-RU"/>
        </a:p>
      </dgm:t>
    </dgm:pt>
    <dgm:pt modelId="{57CAEC9D-16FC-4EB4-BD3B-594D584E4A5B}" type="sibTrans" cxnId="{2ADE6BFE-5D07-4BAE-8EBB-6667A2BE011E}">
      <dgm:prSet/>
      <dgm:spPr/>
      <dgm:t>
        <a:bodyPr/>
        <a:lstStyle/>
        <a:p>
          <a:endParaRPr lang="ru-RU"/>
        </a:p>
      </dgm:t>
    </dgm:pt>
    <dgm:pt modelId="{241B5B93-BAC1-40AB-BB0F-78D0B8421DBD}">
      <dgm:prSet phldrT="[Текст]"/>
      <dgm:spPr/>
      <dgm:t>
        <a:bodyPr/>
        <a:lstStyle/>
        <a:p>
          <a:r>
            <a:rPr lang="ru-RU" dirty="0" smtClean="0"/>
            <a:t>35 907,9</a:t>
          </a:r>
          <a:endParaRPr lang="ru-RU" dirty="0"/>
        </a:p>
      </dgm:t>
    </dgm:pt>
    <dgm:pt modelId="{C65E5934-3C64-4E4D-9D3B-8E3C2F2E1553}" type="parTrans" cxnId="{1D97FF10-0028-43B8-89C9-1A685CF68768}">
      <dgm:prSet/>
      <dgm:spPr/>
      <dgm:t>
        <a:bodyPr/>
        <a:lstStyle/>
        <a:p>
          <a:endParaRPr lang="ru-RU"/>
        </a:p>
      </dgm:t>
    </dgm:pt>
    <dgm:pt modelId="{837A23A0-A1E8-4776-89CC-1D36A7A22F2C}" type="sibTrans" cxnId="{1D97FF10-0028-43B8-89C9-1A685CF68768}">
      <dgm:prSet/>
      <dgm:spPr/>
      <dgm:t>
        <a:bodyPr/>
        <a:lstStyle/>
        <a:p>
          <a:endParaRPr lang="ru-RU"/>
        </a:p>
      </dgm:t>
    </dgm:pt>
    <dgm:pt modelId="{3201E0E2-22A3-4EB8-92F7-F7D04D49B595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Уточненный план</a:t>
          </a:r>
          <a:endParaRPr lang="ru-RU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4AE6C4-6E4E-4D2F-B3FC-B9B47C9E8C5A}" type="parTrans" cxnId="{3912E22E-3524-42CD-A12B-A72CAE16A881}">
      <dgm:prSet/>
      <dgm:spPr/>
      <dgm:t>
        <a:bodyPr/>
        <a:lstStyle/>
        <a:p>
          <a:endParaRPr lang="ru-RU"/>
        </a:p>
      </dgm:t>
    </dgm:pt>
    <dgm:pt modelId="{A6E5E39B-BA62-4C11-8CD2-5EE259F0E47B}" type="sibTrans" cxnId="{3912E22E-3524-42CD-A12B-A72CAE16A881}">
      <dgm:prSet/>
      <dgm:spPr/>
      <dgm:t>
        <a:bodyPr/>
        <a:lstStyle/>
        <a:p>
          <a:endParaRPr lang="ru-RU"/>
        </a:p>
      </dgm:t>
    </dgm:pt>
    <dgm:pt modelId="{879C2567-55FB-4178-9DCF-8EC7DBD1283B}">
      <dgm:prSet phldrT="[Текст]"/>
      <dgm:spPr/>
      <dgm:t>
        <a:bodyPr/>
        <a:lstStyle/>
        <a:p>
          <a:r>
            <a:rPr lang="ru-RU" dirty="0" smtClean="0"/>
            <a:t>37 342,1</a:t>
          </a:r>
          <a:endParaRPr lang="ru-RU" dirty="0"/>
        </a:p>
      </dgm:t>
    </dgm:pt>
    <dgm:pt modelId="{9BF8403B-A2C5-48EE-AFE4-0EB4BDF86D3A}" type="parTrans" cxnId="{842DAD68-AFF5-4C55-AB7C-E804C0F98AE9}">
      <dgm:prSet/>
      <dgm:spPr/>
      <dgm:t>
        <a:bodyPr/>
        <a:lstStyle/>
        <a:p>
          <a:endParaRPr lang="ru-RU"/>
        </a:p>
      </dgm:t>
    </dgm:pt>
    <dgm:pt modelId="{E2A0A702-15F9-4BBE-99C2-E50C709CDE3F}" type="sibTrans" cxnId="{842DAD68-AFF5-4C55-AB7C-E804C0F98AE9}">
      <dgm:prSet/>
      <dgm:spPr/>
      <dgm:t>
        <a:bodyPr/>
        <a:lstStyle/>
        <a:p>
          <a:endParaRPr lang="ru-RU"/>
        </a:p>
      </dgm:t>
    </dgm:pt>
    <dgm:pt modelId="{3DBF1511-B878-46A8-804F-1D8784D566B0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Фактическое исполнение</a:t>
          </a:r>
          <a:endParaRPr lang="ru-RU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0B38E1-B01B-45C1-ABFB-23C40AADFAF6}" type="parTrans" cxnId="{585AAE37-1F6C-48C4-98BA-80522026726E}">
      <dgm:prSet/>
      <dgm:spPr/>
      <dgm:t>
        <a:bodyPr/>
        <a:lstStyle/>
        <a:p>
          <a:endParaRPr lang="ru-RU"/>
        </a:p>
      </dgm:t>
    </dgm:pt>
    <dgm:pt modelId="{FD947305-6527-4C97-B391-A861E642AD6A}" type="sibTrans" cxnId="{585AAE37-1F6C-48C4-98BA-80522026726E}">
      <dgm:prSet/>
      <dgm:spPr/>
      <dgm:t>
        <a:bodyPr/>
        <a:lstStyle/>
        <a:p>
          <a:endParaRPr lang="ru-RU"/>
        </a:p>
      </dgm:t>
    </dgm:pt>
    <dgm:pt modelId="{04FCA283-BB26-445C-9D1E-8CD20CCFCE8E}">
      <dgm:prSet phldrT="[Текст]"/>
      <dgm:spPr/>
      <dgm:t>
        <a:bodyPr/>
        <a:lstStyle/>
        <a:p>
          <a:r>
            <a:rPr lang="ru-RU" dirty="0" smtClean="0"/>
            <a:t>36 030,2</a:t>
          </a:r>
          <a:endParaRPr lang="ru-RU" dirty="0"/>
        </a:p>
      </dgm:t>
    </dgm:pt>
    <dgm:pt modelId="{6E55E1F2-877E-4A34-8167-EA0D681672B7}" type="sibTrans" cxnId="{4A3C721D-7437-40EA-A38E-E0E2B33008BE}">
      <dgm:prSet/>
      <dgm:spPr/>
      <dgm:t>
        <a:bodyPr/>
        <a:lstStyle/>
        <a:p>
          <a:endParaRPr lang="ru-RU"/>
        </a:p>
      </dgm:t>
    </dgm:pt>
    <dgm:pt modelId="{76A3BD28-FFFD-4F1D-B08B-1EFDF5299629}" type="parTrans" cxnId="{4A3C721D-7437-40EA-A38E-E0E2B33008BE}">
      <dgm:prSet/>
      <dgm:spPr/>
      <dgm:t>
        <a:bodyPr/>
        <a:lstStyle/>
        <a:p>
          <a:endParaRPr lang="ru-RU"/>
        </a:p>
      </dgm:t>
    </dgm:pt>
    <dgm:pt modelId="{38AF6F30-7BE2-44AD-A22D-2EED917EE293}" type="pres">
      <dgm:prSet presAssocID="{C42C44D4-5F13-44DC-8C7F-98B415E161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3F198E-4F66-4FC3-A44E-A0CCA1DCB0CA}" type="pres">
      <dgm:prSet presAssocID="{3DBF1511-B878-46A8-804F-1D8784D566B0}" presName="boxAndChildren" presStyleCnt="0"/>
      <dgm:spPr/>
    </dgm:pt>
    <dgm:pt modelId="{86D589C5-E964-4920-9227-C28ECA9F5BAA}" type="pres">
      <dgm:prSet presAssocID="{3DBF1511-B878-46A8-804F-1D8784D566B0}" presName="parentTextBox" presStyleLbl="node1" presStyleIdx="0" presStyleCnt="3"/>
      <dgm:spPr/>
      <dgm:t>
        <a:bodyPr/>
        <a:lstStyle/>
        <a:p>
          <a:endParaRPr lang="ru-RU"/>
        </a:p>
      </dgm:t>
    </dgm:pt>
    <dgm:pt modelId="{8A7E360C-2356-484A-8EC9-F80CBAAD09DF}" type="pres">
      <dgm:prSet presAssocID="{3DBF1511-B878-46A8-804F-1D8784D566B0}" presName="entireBox" presStyleLbl="node1" presStyleIdx="0" presStyleCnt="3"/>
      <dgm:spPr/>
      <dgm:t>
        <a:bodyPr/>
        <a:lstStyle/>
        <a:p>
          <a:endParaRPr lang="ru-RU"/>
        </a:p>
      </dgm:t>
    </dgm:pt>
    <dgm:pt modelId="{52119BEA-00E8-4CEC-A591-1D7181D74C00}" type="pres">
      <dgm:prSet presAssocID="{3DBF1511-B878-46A8-804F-1D8784D566B0}" presName="descendantBox" presStyleCnt="0"/>
      <dgm:spPr/>
    </dgm:pt>
    <dgm:pt modelId="{7A030531-D434-4C6E-A216-46ED89A78421}" type="pres">
      <dgm:prSet presAssocID="{04FCA283-BB26-445C-9D1E-8CD20CCFCE8E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81772-0EF8-4038-AB7F-4FFD39B06463}" type="pres">
      <dgm:prSet presAssocID="{A6E5E39B-BA62-4C11-8CD2-5EE259F0E47B}" presName="sp" presStyleCnt="0"/>
      <dgm:spPr/>
    </dgm:pt>
    <dgm:pt modelId="{20BFD1DC-E12C-4B24-86A6-684848FA4AF2}" type="pres">
      <dgm:prSet presAssocID="{3201E0E2-22A3-4EB8-92F7-F7D04D49B595}" presName="arrowAndChildren" presStyleCnt="0"/>
      <dgm:spPr/>
    </dgm:pt>
    <dgm:pt modelId="{6C631DC2-7E28-4BA3-8A0B-8CB47F03BC7F}" type="pres">
      <dgm:prSet presAssocID="{3201E0E2-22A3-4EB8-92F7-F7D04D49B59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4869219E-33F7-40F5-89B8-50F176EF1DAE}" type="pres">
      <dgm:prSet presAssocID="{3201E0E2-22A3-4EB8-92F7-F7D04D49B595}" presName="arrow" presStyleLbl="node1" presStyleIdx="1" presStyleCnt="3"/>
      <dgm:spPr/>
      <dgm:t>
        <a:bodyPr/>
        <a:lstStyle/>
        <a:p>
          <a:endParaRPr lang="ru-RU"/>
        </a:p>
      </dgm:t>
    </dgm:pt>
    <dgm:pt modelId="{BF1C2A3C-7FFB-495E-94F7-EB642FCD176F}" type="pres">
      <dgm:prSet presAssocID="{3201E0E2-22A3-4EB8-92F7-F7D04D49B595}" presName="descendantArrow" presStyleCnt="0"/>
      <dgm:spPr/>
    </dgm:pt>
    <dgm:pt modelId="{0BD882D8-3FD3-40A9-B434-20780BB2B5FF}" type="pres">
      <dgm:prSet presAssocID="{879C2567-55FB-4178-9DCF-8EC7DBD1283B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EF3B3-97E7-44A7-94EC-F714935606C5}" type="pres">
      <dgm:prSet presAssocID="{57CAEC9D-16FC-4EB4-BD3B-594D584E4A5B}" presName="sp" presStyleCnt="0"/>
      <dgm:spPr/>
    </dgm:pt>
    <dgm:pt modelId="{ADEA4FE5-F3A9-4367-B2F9-5DC6467722A3}" type="pres">
      <dgm:prSet presAssocID="{B2474A6F-5C06-4C20-898A-87FAABC111E6}" presName="arrowAndChildren" presStyleCnt="0"/>
      <dgm:spPr/>
    </dgm:pt>
    <dgm:pt modelId="{26D47BAA-02C2-4103-A338-BE7538030EAB}" type="pres">
      <dgm:prSet presAssocID="{B2474A6F-5C06-4C20-898A-87FAABC111E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FF73DB4F-D6C4-4DBD-B7D5-AE943FC63239}" type="pres">
      <dgm:prSet presAssocID="{B2474A6F-5C06-4C20-898A-87FAABC111E6}" presName="arrow" presStyleLbl="node1" presStyleIdx="2" presStyleCnt="3"/>
      <dgm:spPr/>
      <dgm:t>
        <a:bodyPr/>
        <a:lstStyle/>
        <a:p>
          <a:endParaRPr lang="ru-RU"/>
        </a:p>
      </dgm:t>
    </dgm:pt>
    <dgm:pt modelId="{E7F37E6F-DE82-49C6-BC8E-F0C4BF50EAE3}" type="pres">
      <dgm:prSet presAssocID="{B2474A6F-5C06-4C20-898A-87FAABC111E6}" presName="descendantArrow" presStyleCnt="0"/>
      <dgm:spPr/>
    </dgm:pt>
    <dgm:pt modelId="{BCBE119C-B5B7-4C6A-A996-B02F744FD956}" type="pres">
      <dgm:prSet presAssocID="{241B5B93-BAC1-40AB-BB0F-78D0B8421DBD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DAD68-AFF5-4C55-AB7C-E804C0F98AE9}" srcId="{3201E0E2-22A3-4EB8-92F7-F7D04D49B595}" destId="{879C2567-55FB-4178-9DCF-8EC7DBD1283B}" srcOrd="0" destOrd="0" parTransId="{9BF8403B-A2C5-48EE-AFE4-0EB4BDF86D3A}" sibTransId="{E2A0A702-15F9-4BBE-99C2-E50C709CDE3F}"/>
    <dgm:cxn modelId="{7F54B4E9-A490-4D4C-A7A5-105E8F90B8BF}" type="presOf" srcId="{B2474A6F-5C06-4C20-898A-87FAABC111E6}" destId="{26D47BAA-02C2-4103-A338-BE7538030EAB}" srcOrd="0" destOrd="0" presId="urn:microsoft.com/office/officeart/2005/8/layout/process4"/>
    <dgm:cxn modelId="{2ADE6BFE-5D07-4BAE-8EBB-6667A2BE011E}" srcId="{C42C44D4-5F13-44DC-8C7F-98B415E16181}" destId="{B2474A6F-5C06-4C20-898A-87FAABC111E6}" srcOrd="0" destOrd="0" parTransId="{BFA198D2-5B12-4FB6-8648-984DBE36BB7E}" sibTransId="{57CAEC9D-16FC-4EB4-BD3B-594D584E4A5B}"/>
    <dgm:cxn modelId="{1D97FF10-0028-43B8-89C9-1A685CF68768}" srcId="{B2474A6F-5C06-4C20-898A-87FAABC111E6}" destId="{241B5B93-BAC1-40AB-BB0F-78D0B8421DBD}" srcOrd="0" destOrd="0" parTransId="{C65E5934-3C64-4E4D-9D3B-8E3C2F2E1553}" sibTransId="{837A23A0-A1E8-4776-89CC-1D36A7A22F2C}"/>
    <dgm:cxn modelId="{FF39D9C3-8235-476B-916B-2201143E27DE}" type="presOf" srcId="{3DBF1511-B878-46A8-804F-1D8784D566B0}" destId="{86D589C5-E964-4920-9227-C28ECA9F5BAA}" srcOrd="0" destOrd="0" presId="urn:microsoft.com/office/officeart/2005/8/layout/process4"/>
    <dgm:cxn modelId="{BB61BC9F-9968-4305-96BF-645FBBBEEA63}" type="presOf" srcId="{3201E0E2-22A3-4EB8-92F7-F7D04D49B595}" destId="{6C631DC2-7E28-4BA3-8A0B-8CB47F03BC7F}" srcOrd="0" destOrd="0" presId="urn:microsoft.com/office/officeart/2005/8/layout/process4"/>
    <dgm:cxn modelId="{B2A9764D-9134-4E2F-93C1-8EBED89B5341}" type="presOf" srcId="{3DBF1511-B878-46A8-804F-1D8784D566B0}" destId="{8A7E360C-2356-484A-8EC9-F80CBAAD09DF}" srcOrd="1" destOrd="0" presId="urn:microsoft.com/office/officeart/2005/8/layout/process4"/>
    <dgm:cxn modelId="{69CC5A4D-42E8-4B28-99F6-1F4BCA3F3058}" type="presOf" srcId="{3201E0E2-22A3-4EB8-92F7-F7D04D49B595}" destId="{4869219E-33F7-40F5-89B8-50F176EF1DAE}" srcOrd="1" destOrd="0" presId="urn:microsoft.com/office/officeart/2005/8/layout/process4"/>
    <dgm:cxn modelId="{3912E22E-3524-42CD-A12B-A72CAE16A881}" srcId="{C42C44D4-5F13-44DC-8C7F-98B415E16181}" destId="{3201E0E2-22A3-4EB8-92F7-F7D04D49B595}" srcOrd="1" destOrd="0" parTransId="{E84AE6C4-6E4E-4D2F-B3FC-B9B47C9E8C5A}" sibTransId="{A6E5E39B-BA62-4C11-8CD2-5EE259F0E47B}"/>
    <dgm:cxn modelId="{11EFAFAD-2BCE-4662-8D11-B16CED8B0169}" type="presOf" srcId="{241B5B93-BAC1-40AB-BB0F-78D0B8421DBD}" destId="{BCBE119C-B5B7-4C6A-A996-B02F744FD956}" srcOrd="0" destOrd="0" presId="urn:microsoft.com/office/officeart/2005/8/layout/process4"/>
    <dgm:cxn modelId="{DFC3A8CA-CCEF-4514-9C16-289DD791272F}" type="presOf" srcId="{04FCA283-BB26-445C-9D1E-8CD20CCFCE8E}" destId="{7A030531-D434-4C6E-A216-46ED89A78421}" srcOrd="0" destOrd="0" presId="urn:microsoft.com/office/officeart/2005/8/layout/process4"/>
    <dgm:cxn modelId="{585AAE37-1F6C-48C4-98BA-80522026726E}" srcId="{C42C44D4-5F13-44DC-8C7F-98B415E16181}" destId="{3DBF1511-B878-46A8-804F-1D8784D566B0}" srcOrd="2" destOrd="0" parTransId="{970B38E1-B01B-45C1-ABFB-23C40AADFAF6}" sibTransId="{FD947305-6527-4C97-B391-A861E642AD6A}"/>
    <dgm:cxn modelId="{4A3C721D-7437-40EA-A38E-E0E2B33008BE}" srcId="{3DBF1511-B878-46A8-804F-1D8784D566B0}" destId="{04FCA283-BB26-445C-9D1E-8CD20CCFCE8E}" srcOrd="0" destOrd="0" parTransId="{76A3BD28-FFFD-4F1D-B08B-1EFDF5299629}" sibTransId="{6E55E1F2-877E-4A34-8167-EA0D681672B7}"/>
    <dgm:cxn modelId="{CAB926DF-D3D3-47A7-AB4C-FDCA0E4E3DB8}" type="presOf" srcId="{C42C44D4-5F13-44DC-8C7F-98B415E16181}" destId="{38AF6F30-7BE2-44AD-A22D-2EED917EE293}" srcOrd="0" destOrd="0" presId="urn:microsoft.com/office/officeart/2005/8/layout/process4"/>
    <dgm:cxn modelId="{1AECE1FD-90F1-4987-A17D-DA393A930A49}" type="presOf" srcId="{879C2567-55FB-4178-9DCF-8EC7DBD1283B}" destId="{0BD882D8-3FD3-40A9-B434-20780BB2B5FF}" srcOrd="0" destOrd="0" presId="urn:microsoft.com/office/officeart/2005/8/layout/process4"/>
    <dgm:cxn modelId="{C763B0C8-1AE4-4DD5-BE33-DCF087374738}" type="presOf" srcId="{B2474A6F-5C06-4C20-898A-87FAABC111E6}" destId="{FF73DB4F-D6C4-4DBD-B7D5-AE943FC63239}" srcOrd="1" destOrd="0" presId="urn:microsoft.com/office/officeart/2005/8/layout/process4"/>
    <dgm:cxn modelId="{37AD3153-C6E4-47DA-B657-D0EF89A09F26}" type="presParOf" srcId="{38AF6F30-7BE2-44AD-A22D-2EED917EE293}" destId="{F73F198E-4F66-4FC3-A44E-A0CCA1DCB0CA}" srcOrd="0" destOrd="0" presId="urn:microsoft.com/office/officeart/2005/8/layout/process4"/>
    <dgm:cxn modelId="{5110BBD6-3DBD-46D8-9152-F9FCD4ADFD3F}" type="presParOf" srcId="{F73F198E-4F66-4FC3-A44E-A0CCA1DCB0CA}" destId="{86D589C5-E964-4920-9227-C28ECA9F5BAA}" srcOrd="0" destOrd="0" presId="urn:microsoft.com/office/officeart/2005/8/layout/process4"/>
    <dgm:cxn modelId="{76B1BAAC-14E2-4D27-BC5E-3007843F4F62}" type="presParOf" srcId="{F73F198E-4F66-4FC3-A44E-A0CCA1DCB0CA}" destId="{8A7E360C-2356-484A-8EC9-F80CBAAD09DF}" srcOrd="1" destOrd="0" presId="urn:microsoft.com/office/officeart/2005/8/layout/process4"/>
    <dgm:cxn modelId="{3DB1261B-3FCA-405E-8376-4A4EE8A9D259}" type="presParOf" srcId="{F73F198E-4F66-4FC3-A44E-A0CCA1DCB0CA}" destId="{52119BEA-00E8-4CEC-A591-1D7181D74C00}" srcOrd="2" destOrd="0" presId="urn:microsoft.com/office/officeart/2005/8/layout/process4"/>
    <dgm:cxn modelId="{E4C3B6B3-7102-447A-81B1-2CC3796AF608}" type="presParOf" srcId="{52119BEA-00E8-4CEC-A591-1D7181D74C00}" destId="{7A030531-D434-4C6E-A216-46ED89A78421}" srcOrd="0" destOrd="0" presId="urn:microsoft.com/office/officeart/2005/8/layout/process4"/>
    <dgm:cxn modelId="{31F8DF70-E463-4AE8-8276-7A808744FE67}" type="presParOf" srcId="{38AF6F30-7BE2-44AD-A22D-2EED917EE293}" destId="{08D81772-0EF8-4038-AB7F-4FFD39B06463}" srcOrd="1" destOrd="0" presId="urn:microsoft.com/office/officeart/2005/8/layout/process4"/>
    <dgm:cxn modelId="{C7CF1B76-C1AD-492D-9856-91E0FD1F246D}" type="presParOf" srcId="{38AF6F30-7BE2-44AD-A22D-2EED917EE293}" destId="{20BFD1DC-E12C-4B24-86A6-684848FA4AF2}" srcOrd="2" destOrd="0" presId="urn:microsoft.com/office/officeart/2005/8/layout/process4"/>
    <dgm:cxn modelId="{5D1F40B5-E278-4766-AF11-6398E4DEC550}" type="presParOf" srcId="{20BFD1DC-E12C-4B24-86A6-684848FA4AF2}" destId="{6C631DC2-7E28-4BA3-8A0B-8CB47F03BC7F}" srcOrd="0" destOrd="0" presId="urn:microsoft.com/office/officeart/2005/8/layout/process4"/>
    <dgm:cxn modelId="{F5A6442D-0BDE-4798-A3FF-39CA281C1232}" type="presParOf" srcId="{20BFD1DC-E12C-4B24-86A6-684848FA4AF2}" destId="{4869219E-33F7-40F5-89B8-50F176EF1DAE}" srcOrd="1" destOrd="0" presId="urn:microsoft.com/office/officeart/2005/8/layout/process4"/>
    <dgm:cxn modelId="{AB36AFB4-5CD5-4144-B241-0A1CBA73552E}" type="presParOf" srcId="{20BFD1DC-E12C-4B24-86A6-684848FA4AF2}" destId="{BF1C2A3C-7FFB-495E-94F7-EB642FCD176F}" srcOrd="2" destOrd="0" presId="urn:microsoft.com/office/officeart/2005/8/layout/process4"/>
    <dgm:cxn modelId="{4320C9BD-C6A5-44AB-923B-A133895C40E2}" type="presParOf" srcId="{BF1C2A3C-7FFB-495E-94F7-EB642FCD176F}" destId="{0BD882D8-3FD3-40A9-B434-20780BB2B5FF}" srcOrd="0" destOrd="0" presId="urn:microsoft.com/office/officeart/2005/8/layout/process4"/>
    <dgm:cxn modelId="{96C87A47-DC6F-40BE-B7FA-7F8551054FCA}" type="presParOf" srcId="{38AF6F30-7BE2-44AD-A22D-2EED917EE293}" destId="{0CBEF3B3-97E7-44A7-94EC-F714935606C5}" srcOrd="3" destOrd="0" presId="urn:microsoft.com/office/officeart/2005/8/layout/process4"/>
    <dgm:cxn modelId="{9651EA4D-677C-44C9-AB40-C723FE27D0E4}" type="presParOf" srcId="{38AF6F30-7BE2-44AD-A22D-2EED917EE293}" destId="{ADEA4FE5-F3A9-4367-B2F9-5DC6467722A3}" srcOrd="4" destOrd="0" presId="urn:microsoft.com/office/officeart/2005/8/layout/process4"/>
    <dgm:cxn modelId="{7F1AE840-D94D-46DD-9047-52539721C389}" type="presParOf" srcId="{ADEA4FE5-F3A9-4367-B2F9-5DC6467722A3}" destId="{26D47BAA-02C2-4103-A338-BE7538030EAB}" srcOrd="0" destOrd="0" presId="urn:microsoft.com/office/officeart/2005/8/layout/process4"/>
    <dgm:cxn modelId="{0114F5B9-D655-4760-9B96-7DDA88DB9943}" type="presParOf" srcId="{ADEA4FE5-F3A9-4367-B2F9-5DC6467722A3}" destId="{FF73DB4F-D6C4-4DBD-B7D5-AE943FC63239}" srcOrd="1" destOrd="0" presId="urn:microsoft.com/office/officeart/2005/8/layout/process4"/>
    <dgm:cxn modelId="{C5038BA3-509F-4CA2-A962-FE396E298214}" type="presParOf" srcId="{ADEA4FE5-F3A9-4367-B2F9-5DC6467722A3}" destId="{E7F37E6F-DE82-49C6-BC8E-F0C4BF50EAE3}" srcOrd="2" destOrd="0" presId="urn:microsoft.com/office/officeart/2005/8/layout/process4"/>
    <dgm:cxn modelId="{98B48DBF-4581-46A8-873E-B0EEB67BF9BC}" type="presParOf" srcId="{E7F37E6F-DE82-49C6-BC8E-F0C4BF50EAE3}" destId="{BCBE119C-B5B7-4C6A-A996-B02F744FD95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5EB21E-A720-45CC-BB90-F729C91108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A7A419-A5A4-4B77-B5E9-56CB3EDEB85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Подпрограмма "Оплата за потребленную электроэнергию"</a:t>
          </a:r>
          <a:endParaRPr lang="ru-RU" sz="1600" dirty="0">
            <a:solidFill>
              <a:schemeClr val="tx1"/>
            </a:solidFill>
          </a:endParaRPr>
        </a:p>
      </dgm:t>
    </dgm:pt>
    <dgm:pt modelId="{4C9C2708-D17E-482D-B37E-0127F1544D11}" type="parTrans" cxnId="{B78EE035-846E-44E9-BD8F-3B8285142A5B}">
      <dgm:prSet/>
      <dgm:spPr/>
      <dgm:t>
        <a:bodyPr/>
        <a:lstStyle/>
        <a:p>
          <a:endParaRPr lang="ru-RU"/>
        </a:p>
      </dgm:t>
    </dgm:pt>
    <dgm:pt modelId="{FDE49A28-8DF3-4CAA-968B-BEE9D3560592}" type="sibTrans" cxnId="{B78EE035-846E-44E9-BD8F-3B8285142A5B}">
      <dgm:prSet/>
      <dgm:spPr/>
      <dgm:t>
        <a:bodyPr/>
        <a:lstStyle/>
        <a:p>
          <a:endParaRPr lang="ru-RU"/>
        </a:p>
      </dgm:t>
    </dgm:pt>
    <dgm:pt modelId="{0B30295A-BE88-4961-8B92-9CA5E582ECA4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Подпрограмма "Санитарная очистка поселка"</a:t>
          </a:r>
          <a:endParaRPr lang="ru-RU" sz="1600" dirty="0">
            <a:solidFill>
              <a:schemeClr val="tx1"/>
            </a:solidFill>
          </a:endParaRPr>
        </a:p>
      </dgm:t>
    </dgm:pt>
    <dgm:pt modelId="{EDBE8FF2-9C88-40B6-8EB8-BCD2EAFE59A5}" type="parTrans" cxnId="{B79C3877-2479-4EA9-B218-AB9A9FD25C24}">
      <dgm:prSet/>
      <dgm:spPr/>
      <dgm:t>
        <a:bodyPr/>
        <a:lstStyle/>
        <a:p>
          <a:endParaRPr lang="ru-RU"/>
        </a:p>
      </dgm:t>
    </dgm:pt>
    <dgm:pt modelId="{71E9FEAC-3E87-4649-B927-A9E4F446B17B}" type="sibTrans" cxnId="{B79C3877-2479-4EA9-B218-AB9A9FD25C24}">
      <dgm:prSet/>
      <dgm:spPr/>
      <dgm:t>
        <a:bodyPr/>
        <a:lstStyle/>
        <a:p>
          <a:endParaRPr lang="ru-RU"/>
        </a:p>
      </dgm:t>
    </dgm:pt>
    <dgm:pt modelId="{33BB8E2C-C053-4429-93CD-2A3F7ECEA66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Подпрограмма "Обеспечение стабильной благополучной эпизоотической обстановки в муниципальном образовании сельское поселение Шугур и защита населения от болезней общих для человека и животных" </a:t>
          </a:r>
          <a:endParaRPr lang="ru-RU" sz="1600" dirty="0">
            <a:solidFill>
              <a:schemeClr val="tx1"/>
            </a:solidFill>
          </a:endParaRPr>
        </a:p>
      </dgm:t>
    </dgm:pt>
    <dgm:pt modelId="{A4F435AA-753A-4DD5-8778-AE6459E02589}" type="parTrans" cxnId="{A29632D1-720B-4090-A59B-8DC18FF772F5}">
      <dgm:prSet/>
      <dgm:spPr/>
      <dgm:t>
        <a:bodyPr/>
        <a:lstStyle/>
        <a:p>
          <a:endParaRPr lang="ru-RU"/>
        </a:p>
      </dgm:t>
    </dgm:pt>
    <dgm:pt modelId="{94BC7BA2-458C-4873-A405-339A12F0C295}" type="sibTrans" cxnId="{A29632D1-720B-4090-A59B-8DC18FF772F5}">
      <dgm:prSet/>
      <dgm:spPr/>
      <dgm:t>
        <a:bodyPr/>
        <a:lstStyle/>
        <a:p>
          <a:endParaRPr lang="ru-RU"/>
        </a:p>
      </dgm:t>
    </dgm:pt>
    <dgm:pt modelId="{49383859-4E67-44E6-A6D7-47ACD221EAB7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Подпрограмма "Содержание мест захоронения"</a:t>
          </a:r>
          <a:endParaRPr lang="ru-RU" sz="1600" dirty="0">
            <a:solidFill>
              <a:schemeClr val="tx1"/>
            </a:solidFill>
          </a:endParaRPr>
        </a:p>
      </dgm:t>
    </dgm:pt>
    <dgm:pt modelId="{FE4C3785-081E-488F-BE3B-CD91E6B3FA65}" type="parTrans" cxnId="{CD7B8F98-FD4A-4EE8-880C-01D260AF1A66}">
      <dgm:prSet/>
      <dgm:spPr/>
      <dgm:t>
        <a:bodyPr/>
        <a:lstStyle/>
        <a:p>
          <a:endParaRPr lang="ru-RU"/>
        </a:p>
      </dgm:t>
    </dgm:pt>
    <dgm:pt modelId="{D66698EE-61C1-4E88-82A1-2DB90B64D093}" type="sibTrans" cxnId="{CD7B8F98-FD4A-4EE8-880C-01D260AF1A66}">
      <dgm:prSet/>
      <dgm:spPr/>
      <dgm:t>
        <a:bodyPr/>
        <a:lstStyle/>
        <a:p>
          <a:endParaRPr lang="ru-RU"/>
        </a:p>
      </dgm:t>
    </dgm:pt>
    <dgm:pt modelId="{0E8D4BF8-6B93-4425-A5A9-0BE3890319C8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rPr>
            <a:t>Инициативный проект на территории сельского поселения Шугур в 2022 г</a:t>
          </a:r>
          <a:endParaRPr lang="ru-RU" sz="1600" b="0" i="0" dirty="0">
            <a:solidFill>
              <a:schemeClr val="tx1"/>
            </a:solidFill>
          </a:endParaRPr>
        </a:p>
      </dgm:t>
    </dgm:pt>
    <dgm:pt modelId="{6F04E210-404A-4B13-A79F-7A4CF59F69D0}" type="parTrans" cxnId="{B443E961-D553-4B35-B2DF-BDA1D9608ABA}">
      <dgm:prSet/>
      <dgm:spPr/>
      <dgm:t>
        <a:bodyPr/>
        <a:lstStyle/>
        <a:p>
          <a:endParaRPr lang="ru-RU"/>
        </a:p>
      </dgm:t>
    </dgm:pt>
    <dgm:pt modelId="{C5B9BE4A-AFC0-4F6D-8A70-2207675D097A}" type="sibTrans" cxnId="{B443E961-D553-4B35-B2DF-BDA1D9608ABA}">
      <dgm:prSet/>
      <dgm:spPr/>
      <dgm:t>
        <a:bodyPr/>
        <a:lstStyle/>
        <a:p>
          <a:endParaRPr lang="ru-RU"/>
        </a:p>
      </dgm:t>
    </dgm:pt>
    <dgm:pt modelId="{7F0385C4-7337-4AE4-9A4C-49C9EAD7C97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Подпрограмма "Обслуживание и содержание объектов уличного освещения"</a:t>
          </a:r>
          <a:endParaRPr lang="ru-RU" sz="1600" dirty="0">
            <a:solidFill>
              <a:schemeClr val="tx1"/>
            </a:solidFill>
          </a:endParaRPr>
        </a:p>
      </dgm:t>
    </dgm:pt>
    <dgm:pt modelId="{6313E105-1CF0-4380-A69E-84944BBC5898}" type="sibTrans" cxnId="{CA7669E0-FBA1-4127-98AC-D47FD5302359}">
      <dgm:prSet/>
      <dgm:spPr/>
      <dgm:t>
        <a:bodyPr/>
        <a:lstStyle/>
        <a:p>
          <a:endParaRPr lang="ru-RU"/>
        </a:p>
      </dgm:t>
    </dgm:pt>
    <dgm:pt modelId="{DCE7142E-CB12-4EBE-8D2B-7C969F9759C2}" type="parTrans" cxnId="{CA7669E0-FBA1-4127-98AC-D47FD5302359}">
      <dgm:prSet/>
      <dgm:spPr/>
      <dgm:t>
        <a:bodyPr/>
        <a:lstStyle/>
        <a:p>
          <a:endParaRPr lang="ru-RU"/>
        </a:p>
      </dgm:t>
    </dgm:pt>
    <dgm:pt modelId="{2455A783-0676-4F6C-9A38-B83960D8CDCB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0" i="0" u="none" dirty="0" smtClean="0">
              <a:solidFill>
                <a:schemeClr val="tx1"/>
              </a:solidFill>
            </a:rPr>
            <a:t>Подпрограмма "Услуги по содержанию имущества пожарные водоемы"</a:t>
          </a:r>
          <a:endParaRPr lang="ru-RU" sz="1600" dirty="0">
            <a:solidFill>
              <a:schemeClr val="tx1"/>
            </a:solidFill>
          </a:endParaRPr>
        </a:p>
      </dgm:t>
    </dgm:pt>
    <dgm:pt modelId="{2212B72F-5B45-4D5A-BA81-9DDD01DEF32F}" type="parTrans" cxnId="{5E13A2D8-217B-404B-9070-A63ABDD6788E}">
      <dgm:prSet/>
      <dgm:spPr/>
      <dgm:t>
        <a:bodyPr/>
        <a:lstStyle/>
        <a:p>
          <a:endParaRPr lang="ru-RU"/>
        </a:p>
      </dgm:t>
    </dgm:pt>
    <dgm:pt modelId="{6E2A4E7C-C227-431C-A4D9-B8B87879DC3D}" type="sibTrans" cxnId="{5E13A2D8-217B-404B-9070-A63ABDD6788E}">
      <dgm:prSet/>
      <dgm:spPr/>
      <dgm:t>
        <a:bodyPr/>
        <a:lstStyle/>
        <a:p>
          <a:endParaRPr lang="ru-RU"/>
        </a:p>
      </dgm:t>
    </dgm:pt>
    <dgm:pt modelId="{EC17E154-A458-46CD-A2E5-746908016E51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Подпрограмма "Прочее благоустройство"</a:t>
          </a:r>
          <a:endParaRPr lang="ru-RU" sz="1600" dirty="0">
            <a:solidFill>
              <a:schemeClr val="tx1"/>
            </a:solidFill>
          </a:endParaRPr>
        </a:p>
      </dgm:t>
    </dgm:pt>
    <dgm:pt modelId="{DC1F4EBE-0BE2-4820-B63D-F8F2AA4246E1}" type="parTrans" cxnId="{C28EFCCF-B535-4FDE-9074-62705779238F}">
      <dgm:prSet/>
      <dgm:spPr/>
      <dgm:t>
        <a:bodyPr/>
        <a:lstStyle/>
        <a:p>
          <a:endParaRPr lang="ru-RU"/>
        </a:p>
      </dgm:t>
    </dgm:pt>
    <dgm:pt modelId="{50D7526A-A94E-464C-91E7-3B11C41EBB74}" type="sibTrans" cxnId="{C28EFCCF-B535-4FDE-9074-62705779238F}">
      <dgm:prSet/>
      <dgm:spPr/>
      <dgm:t>
        <a:bodyPr/>
        <a:lstStyle/>
        <a:p>
          <a:endParaRPr lang="ru-RU"/>
        </a:p>
      </dgm:t>
    </dgm:pt>
    <dgm:pt modelId="{E6EDB7B4-E695-4C34-8762-EC98DAB749CB}" type="pres">
      <dgm:prSet presAssocID="{E55EB21E-A720-45CC-BB90-F729C91108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32D61B-1967-446E-BF06-13D68A4CC995}" type="pres">
      <dgm:prSet presAssocID="{5CA7A419-A5A4-4B77-B5E9-56CB3EDEB859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7BA742D-DAF9-4490-A0C8-9FDC7B4391F9}" type="pres">
      <dgm:prSet presAssocID="{5CA7A419-A5A4-4B77-B5E9-56CB3EDEB859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803CB3F-A45F-4A06-A8A6-521AD2F2A42C}" type="pres">
      <dgm:prSet presAssocID="{5CA7A419-A5A4-4B77-B5E9-56CB3EDEB859}" presName="parentText" presStyleLbl="node1" presStyleIdx="0" presStyleCnt="8" custScaleY="128172" custLinFactNeighborX="6195" custLinFactNeighborY="8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E2C56-B29A-4AAE-B579-D394519DD2CB}" type="pres">
      <dgm:prSet presAssocID="{5CA7A419-A5A4-4B77-B5E9-56CB3EDEB859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610CED5-2A9F-43AD-948C-70DD7EED3A33}" type="pres">
      <dgm:prSet presAssocID="{5CA7A419-A5A4-4B77-B5E9-56CB3EDEB859}" presName="childText" presStyleLbl="conFgAcc1" presStyleIdx="0" presStyleCnt="8" custLinFactNeighborX="885" custLinFactNeighborY="3422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541194F-3E12-41C7-B2E1-F02CA1428757}" type="pres">
      <dgm:prSet presAssocID="{FDE49A28-8DF3-4CAA-968B-BEE9D3560592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CAD0039-DCB0-4043-8F6F-ACBDEABBE7ED}" type="pres">
      <dgm:prSet presAssocID="{7F0385C4-7337-4AE4-9A4C-49C9EAD7C97E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0A78ED7-C5B6-4A2C-9C3A-CD31269F78B8}" type="pres">
      <dgm:prSet presAssocID="{7F0385C4-7337-4AE4-9A4C-49C9EAD7C97E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2E3E547F-F514-4B9B-A01B-63E1D5DD7E09}" type="pres">
      <dgm:prSet presAssocID="{7F0385C4-7337-4AE4-9A4C-49C9EAD7C97E}" presName="parentText" presStyleLbl="node1" presStyleIdx="1" presStyleCnt="8" custScaleY="152010" custLinFactNeighborX="6195" custLinFactNeighborY="8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8EA01-A31B-453C-8A46-8256E56BFCFC}" type="pres">
      <dgm:prSet presAssocID="{7F0385C4-7337-4AE4-9A4C-49C9EAD7C97E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E8C77D2-0C0D-4EB3-A758-D5F3A2F7B8A8}" type="pres">
      <dgm:prSet presAssocID="{7F0385C4-7337-4AE4-9A4C-49C9EAD7C97E}" presName="childText" presStyleLbl="conFgAcc1" presStyleIdx="1" presStyleCnt="8" custLinFactNeighborX="310" custLinFactNeighborY="4848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9F8EB7F-69E5-4F84-9567-A472A51320F4}" type="pres">
      <dgm:prSet presAssocID="{6313E105-1CF0-4380-A69E-84944BBC5898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B2CDFEA-6A80-4496-9F9A-05ABBEA121D1}" type="pres">
      <dgm:prSet presAssocID="{2455A783-0676-4F6C-9A38-B83960D8CDCB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FA4686B-F87F-432C-A05B-300A4A4F6862}" type="pres">
      <dgm:prSet presAssocID="{2455A783-0676-4F6C-9A38-B83960D8CDCB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9DD4FA80-6566-45E4-89DB-F8BB805FA353}" type="pres">
      <dgm:prSet presAssocID="{2455A783-0676-4F6C-9A38-B83960D8CDCB}" presName="parentText" presStyleLbl="node1" presStyleIdx="2" presStyleCnt="8" custScaleY="149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987B6-16C2-4838-A03E-92E6BAAD9021}" type="pres">
      <dgm:prSet presAssocID="{2455A783-0676-4F6C-9A38-B83960D8CDCB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DAB17CE-E13B-44E6-9B7B-14447F521793}" type="pres">
      <dgm:prSet presAssocID="{2455A783-0676-4F6C-9A38-B83960D8CDCB}" presName="childText" presStyleLbl="conFgAcc1" presStyleIdx="2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BB39B57C-85A5-43B5-BDFD-27850A92E4E7}" type="pres">
      <dgm:prSet presAssocID="{6E2A4E7C-C227-431C-A4D9-B8B87879DC3D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FF211AD-9BDF-4A4D-B873-C498CF26665E}" type="pres">
      <dgm:prSet presAssocID="{0B30295A-BE88-4961-8B92-9CA5E582ECA4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F84218A-3529-4B6A-B94A-B8A9A1A2EDA5}" type="pres">
      <dgm:prSet presAssocID="{0B30295A-BE88-4961-8B92-9CA5E582ECA4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72A38196-7DBC-451A-95B8-F86F33512530}" type="pres">
      <dgm:prSet presAssocID="{0B30295A-BE88-4961-8B92-9CA5E582ECA4}" presName="parentText" presStyleLbl="node1" presStyleIdx="3" presStyleCnt="8" custScaleY="91203" custLinFactNeighborX="6195" custLinFactNeighborY="20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22A8E-3065-4CA6-BC5E-FED09A51DBCC}" type="pres">
      <dgm:prSet presAssocID="{0B30295A-BE88-4961-8B92-9CA5E582ECA4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6AEAB4F-8324-49D5-9CC5-3B0C7917DB98}" type="pres">
      <dgm:prSet presAssocID="{0B30295A-BE88-4961-8B92-9CA5E582ECA4}" presName="childText" presStyleLbl="conFgAcc1" presStyleIdx="3" presStyleCnt="8" custScaleY="9495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D3C845D-CD09-44FD-AEDB-D4D8B82B7CDE}" type="pres">
      <dgm:prSet presAssocID="{71E9FEAC-3E87-4649-B927-A9E4F446B17B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4DDB464-3D46-4381-AFB1-67D1A91C1276}" type="pres">
      <dgm:prSet presAssocID="{EC17E154-A458-46CD-A2E5-746908016E51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58F76F9-4664-4F14-8EA3-27932ABAE550}" type="pres">
      <dgm:prSet presAssocID="{EC17E154-A458-46CD-A2E5-746908016E51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A1440025-1AF4-44C2-9987-1CC46F09458B}" type="pres">
      <dgm:prSet presAssocID="{EC17E154-A458-46CD-A2E5-746908016E5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87360-78C8-41C7-AEFB-6309CD696CFD}" type="pres">
      <dgm:prSet presAssocID="{EC17E154-A458-46CD-A2E5-746908016E51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6B6DCA8-5940-44A8-8620-D9C30245AB4B}" type="pres">
      <dgm:prSet presAssocID="{EC17E154-A458-46CD-A2E5-746908016E51}" presName="childText" presStyleLbl="conFgAcc1" presStyleIdx="4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80F52E21-32DA-406D-9232-3EBAE23815DE}" type="pres">
      <dgm:prSet presAssocID="{50D7526A-A94E-464C-91E7-3B11C41EBB74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12BCB18-B9C8-485E-8A2C-A3AB32130EEE}" type="pres">
      <dgm:prSet presAssocID="{33BB8E2C-C053-4429-93CD-2A3F7ECEA669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31995F4-4807-41D6-AF2D-6B9AFC29B3B4}" type="pres">
      <dgm:prSet presAssocID="{33BB8E2C-C053-4429-93CD-2A3F7ECEA669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8C17C685-DA26-4690-BF90-977BFE339F77}" type="pres">
      <dgm:prSet presAssocID="{33BB8E2C-C053-4429-93CD-2A3F7ECEA669}" presName="parentText" presStyleLbl="node1" presStyleIdx="5" presStyleCnt="8" custScaleX="150191" custScaleY="20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580B7-B97E-42E1-B0D7-9C967D5EBD7F}" type="pres">
      <dgm:prSet presAssocID="{33BB8E2C-C053-4429-93CD-2A3F7ECEA669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8D76A68-6423-4C8C-A658-BD6C31A09A17}" type="pres">
      <dgm:prSet presAssocID="{33BB8E2C-C053-4429-93CD-2A3F7ECEA669}" presName="childText" presStyleLbl="conFgAcc1" presStyleIdx="5" presStyleCnt="8" custLinFactY="-18066" custLinFactNeighborY="-100000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DD8E006-F0B8-4F59-A5F1-C88C753A7BDD}" type="pres">
      <dgm:prSet presAssocID="{94BC7BA2-458C-4873-A405-339A12F0C295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B61E815-0BFA-43CE-86EE-E1D2A0E32AF5}" type="pres">
      <dgm:prSet presAssocID="{49383859-4E67-44E6-A6D7-47ACD221EAB7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DF24801-06CF-47C9-8F41-D285D9E2534D}" type="pres">
      <dgm:prSet presAssocID="{49383859-4E67-44E6-A6D7-47ACD221EAB7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BFABDF51-4962-4ED5-B434-C63E31F516FF}" type="pres">
      <dgm:prSet presAssocID="{49383859-4E67-44E6-A6D7-47ACD221EAB7}" presName="parentText" presStyleLbl="node1" presStyleIdx="6" presStyleCnt="8" custScaleY="1004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93718-CBF7-42D2-89F0-100B0DADDCA8}" type="pres">
      <dgm:prSet presAssocID="{49383859-4E67-44E6-A6D7-47ACD221EAB7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99317C6-212F-41DD-B6C4-AD10EB6B8252}" type="pres">
      <dgm:prSet presAssocID="{49383859-4E67-44E6-A6D7-47ACD221EAB7}" presName="childText" presStyleLbl="conFgAcc1" presStyleIdx="6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7B13994-A1CE-485C-BE44-C8D702016F10}" type="pres">
      <dgm:prSet presAssocID="{D66698EE-61C1-4E88-82A1-2DB90B64D093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1A4FE0D-E99D-48A4-9929-EA66A2958FE8}" type="pres">
      <dgm:prSet presAssocID="{0E8D4BF8-6B93-4425-A5A9-0BE3890319C8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DB4C38A-5CF8-468C-BEA5-94F656989157}" type="pres">
      <dgm:prSet presAssocID="{0E8D4BF8-6B93-4425-A5A9-0BE3890319C8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9C3A3BB8-F381-403A-97CA-C66C3288E35E}" type="pres">
      <dgm:prSet presAssocID="{0E8D4BF8-6B93-4425-A5A9-0BE3890319C8}" presName="parentText" presStyleLbl="node1" presStyleIdx="7" presStyleCnt="8" custScaleY="109327" custLinFactNeighborX="6195" custLinFactNeighborY="36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C6AE9-309B-4988-BE59-076F85456D09}" type="pres">
      <dgm:prSet presAssocID="{0E8D4BF8-6B93-4425-A5A9-0BE3890319C8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DFD7E5D-5D40-4287-980B-C9CA7A878EE1}" type="pres">
      <dgm:prSet presAssocID="{0E8D4BF8-6B93-4425-A5A9-0BE3890319C8}" presName="childText" presStyleLbl="conFgAcc1" presStyleIdx="7" presStyleCnt="8" custScaleY="106079" custLinFactNeighborY="-1578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B78EE035-846E-44E9-BD8F-3B8285142A5B}" srcId="{E55EB21E-A720-45CC-BB90-F729C9110832}" destId="{5CA7A419-A5A4-4B77-B5E9-56CB3EDEB859}" srcOrd="0" destOrd="0" parTransId="{4C9C2708-D17E-482D-B37E-0127F1544D11}" sibTransId="{FDE49A28-8DF3-4CAA-968B-BEE9D3560592}"/>
    <dgm:cxn modelId="{A7F2BCCA-E32D-4960-82B7-FECAB4EFDA02}" type="presOf" srcId="{0B30295A-BE88-4961-8B92-9CA5E582ECA4}" destId="{72A38196-7DBC-451A-95B8-F86F33512530}" srcOrd="1" destOrd="0" presId="urn:microsoft.com/office/officeart/2005/8/layout/list1"/>
    <dgm:cxn modelId="{CD7B8F98-FD4A-4EE8-880C-01D260AF1A66}" srcId="{E55EB21E-A720-45CC-BB90-F729C9110832}" destId="{49383859-4E67-44E6-A6D7-47ACD221EAB7}" srcOrd="6" destOrd="0" parTransId="{FE4C3785-081E-488F-BE3B-CD91E6B3FA65}" sibTransId="{D66698EE-61C1-4E88-82A1-2DB90B64D093}"/>
    <dgm:cxn modelId="{18FD0AE1-E0D5-4836-824D-DDC03CC7A05E}" type="presOf" srcId="{0E8D4BF8-6B93-4425-A5A9-0BE3890319C8}" destId="{9C3A3BB8-F381-403A-97CA-C66C3288E35E}" srcOrd="1" destOrd="0" presId="urn:microsoft.com/office/officeart/2005/8/layout/list1"/>
    <dgm:cxn modelId="{5DA6BA1C-B90D-49CA-BE1A-0AE853C4358E}" type="presOf" srcId="{33BB8E2C-C053-4429-93CD-2A3F7ECEA669}" destId="{8C17C685-DA26-4690-BF90-977BFE339F77}" srcOrd="1" destOrd="0" presId="urn:microsoft.com/office/officeart/2005/8/layout/list1"/>
    <dgm:cxn modelId="{B481817E-D647-4D41-A612-CF9A0A399193}" type="presOf" srcId="{49383859-4E67-44E6-A6D7-47ACD221EAB7}" destId="{BFABDF51-4962-4ED5-B434-C63E31F516FF}" srcOrd="1" destOrd="0" presId="urn:microsoft.com/office/officeart/2005/8/layout/list1"/>
    <dgm:cxn modelId="{B79C3877-2479-4EA9-B218-AB9A9FD25C24}" srcId="{E55EB21E-A720-45CC-BB90-F729C9110832}" destId="{0B30295A-BE88-4961-8B92-9CA5E582ECA4}" srcOrd="3" destOrd="0" parTransId="{EDBE8FF2-9C88-40B6-8EB8-BCD2EAFE59A5}" sibTransId="{71E9FEAC-3E87-4649-B927-A9E4F446B17B}"/>
    <dgm:cxn modelId="{A29632D1-720B-4090-A59B-8DC18FF772F5}" srcId="{E55EB21E-A720-45CC-BB90-F729C9110832}" destId="{33BB8E2C-C053-4429-93CD-2A3F7ECEA669}" srcOrd="5" destOrd="0" parTransId="{A4F435AA-753A-4DD5-8778-AE6459E02589}" sibTransId="{94BC7BA2-458C-4873-A405-339A12F0C295}"/>
    <dgm:cxn modelId="{CA7669E0-FBA1-4127-98AC-D47FD5302359}" srcId="{E55EB21E-A720-45CC-BB90-F729C9110832}" destId="{7F0385C4-7337-4AE4-9A4C-49C9EAD7C97E}" srcOrd="1" destOrd="0" parTransId="{DCE7142E-CB12-4EBE-8D2B-7C969F9759C2}" sibTransId="{6313E105-1CF0-4380-A69E-84944BBC5898}"/>
    <dgm:cxn modelId="{FACB7465-B20C-46CD-B029-D7FCE67CBF00}" type="presOf" srcId="{7F0385C4-7337-4AE4-9A4C-49C9EAD7C97E}" destId="{2E3E547F-F514-4B9B-A01B-63E1D5DD7E09}" srcOrd="1" destOrd="0" presId="urn:microsoft.com/office/officeart/2005/8/layout/list1"/>
    <dgm:cxn modelId="{32F13744-FF4B-42A6-B606-17E5397903AA}" type="presOf" srcId="{E55EB21E-A720-45CC-BB90-F729C9110832}" destId="{E6EDB7B4-E695-4C34-8762-EC98DAB749CB}" srcOrd="0" destOrd="0" presId="urn:microsoft.com/office/officeart/2005/8/layout/list1"/>
    <dgm:cxn modelId="{18B89EEB-E5A8-4E98-8CE2-E5E65B50425B}" type="presOf" srcId="{2455A783-0676-4F6C-9A38-B83960D8CDCB}" destId="{9DD4FA80-6566-45E4-89DB-F8BB805FA353}" srcOrd="1" destOrd="0" presId="urn:microsoft.com/office/officeart/2005/8/layout/list1"/>
    <dgm:cxn modelId="{73031C25-E77F-4E5D-8518-304545B858F6}" type="presOf" srcId="{2455A783-0676-4F6C-9A38-B83960D8CDCB}" destId="{6FA4686B-F87F-432C-A05B-300A4A4F6862}" srcOrd="0" destOrd="0" presId="urn:microsoft.com/office/officeart/2005/8/layout/list1"/>
    <dgm:cxn modelId="{B443E961-D553-4B35-B2DF-BDA1D9608ABA}" srcId="{E55EB21E-A720-45CC-BB90-F729C9110832}" destId="{0E8D4BF8-6B93-4425-A5A9-0BE3890319C8}" srcOrd="7" destOrd="0" parTransId="{6F04E210-404A-4B13-A79F-7A4CF59F69D0}" sibTransId="{C5B9BE4A-AFC0-4F6D-8A70-2207675D097A}"/>
    <dgm:cxn modelId="{00E5CD95-291A-4C8C-A362-DDCF8379B5A4}" type="presOf" srcId="{33BB8E2C-C053-4429-93CD-2A3F7ECEA669}" destId="{E31995F4-4807-41D6-AF2D-6B9AFC29B3B4}" srcOrd="0" destOrd="0" presId="urn:microsoft.com/office/officeart/2005/8/layout/list1"/>
    <dgm:cxn modelId="{3A7C2837-42CD-4399-892C-1E8C71561219}" type="presOf" srcId="{5CA7A419-A5A4-4B77-B5E9-56CB3EDEB859}" destId="{8803CB3F-A45F-4A06-A8A6-521AD2F2A42C}" srcOrd="1" destOrd="0" presId="urn:microsoft.com/office/officeart/2005/8/layout/list1"/>
    <dgm:cxn modelId="{C28EFCCF-B535-4FDE-9074-62705779238F}" srcId="{E55EB21E-A720-45CC-BB90-F729C9110832}" destId="{EC17E154-A458-46CD-A2E5-746908016E51}" srcOrd="4" destOrd="0" parTransId="{DC1F4EBE-0BE2-4820-B63D-F8F2AA4246E1}" sibTransId="{50D7526A-A94E-464C-91E7-3B11C41EBB74}"/>
    <dgm:cxn modelId="{0971B7EB-CD36-4EE7-8FA9-3977D45B4849}" type="presOf" srcId="{EC17E154-A458-46CD-A2E5-746908016E51}" destId="{E58F76F9-4664-4F14-8EA3-27932ABAE550}" srcOrd="0" destOrd="0" presId="urn:microsoft.com/office/officeart/2005/8/layout/list1"/>
    <dgm:cxn modelId="{62CCB60D-F963-4017-8C6F-A15AFF1409A9}" type="presOf" srcId="{EC17E154-A458-46CD-A2E5-746908016E51}" destId="{A1440025-1AF4-44C2-9987-1CC46F09458B}" srcOrd="1" destOrd="0" presId="urn:microsoft.com/office/officeart/2005/8/layout/list1"/>
    <dgm:cxn modelId="{D4924268-BF6F-4110-9C2C-D173B8C7758F}" type="presOf" srcId="{5CA7A419-A5A4-4B77-B5E9-56CB3EDEB859}" destId="{77BA742D-DAF9-4490-A0C8-9FDC7B4391F9}" srcOrd="0" destOrd="0" presId="urn:microsoft.com/office/officeart/2005/8/layout/list1"/>
    <dgm:cxn modelId="{2A9DDD35-208F-4305-8B24-F95FA5C70C11}" type="presOf" srcId="{7F0385C4-7337-4AE4-9A4C-49C9EAD7C97E}" destId="{20A78ED7-C5B6-4A2C-9C3A-CD31269F78B8}" srcOrd="0" destOrd="0" presId="urn:microsoft.com/office/officeart/2005/8/layout/list1"/>
    <dgm:cxn modelId="{C67A3F15-1464-47FF-88E8-7C316708BD36}" type="presOf" srcId="{0E8D4BF8-6B93-4425-A5A9-0BE3890319C8}" destId="{5DB4C38A-5CF8-468C-BEA5-94F656989157}" srcOrd="0" destOrd="0" presId="urn:microsoft.com/office/officeart/2005/8/layout/list1"/>
    <dgm:cxn modelId="{5E13A2D8-217B-404B-9070-A63ABDD6788E}" srcId="{E55EB21E-A720-45CC-BB90-F729C9110832}" destId="{2455A783-0676-4F6C-9A38-B83960D8CDCB}" srcOrd="2" destOrd="0" parTransId="{2212B72F-5B45-4D5A-BA81-9DDD01DEF32F}" sibTransId="{6E2A4E7C-C227-431C-A4D9-B8B87879DC3D}"/>
    <dgm:cxn modelId="{4922DB8B-7308-429F-AA76-B152A476439A}" type="presOf" srcId="{0B30295A-BE88-4961-8B92-9CA5E582ECA4}" destId="{0F84218A-3529-4B6A-B94A-B8A9A1A2EDA5}" srcOrd="0" destOrd="0" presId="urn:microsoft.com/office/officeart/2005/8/layout/list1"/>
    <dgm:cxn modelId="{06FEA7A7-439F-49B7-87E4-B08CA321A661}" type="presOf" srcId="{49383859-4E67-44E6-A6D7-47ACD221EAB7}" destId="{1DF24801-06CF-47C9-8F41-D285D9E2534D}" srcOrd="0" destOrd="0" presId="urn:microsoft.com/office/officeart/2005/8/layout/list1"/>
    <dgm:cxn modelId="{3CD590CF-A8A1-4BBA-BFFD-431F6520910B}" type="presParOf" srcId="{E6EDB7B4-E695-4C34-8762-EC98DAB749CB}" destId="{5B32D61B-1967-446E-BF06-13D68A4CC995}" srcOrd="0" destOrd="0" presId="urn:microsoft.com/office/officeart/2005/8/layout/list1"/>
    <dgm:cxn modelId="{23A53642-0B2D-4C65-BCF2-02071429D680}" type="presParOf" srcId="{5B32D61B-1967-446E-BF06-13D68A4CC995}" destId="{77BA742D-DAF9-4490-A0C8-9FDC7B4391F9}" srcOrd="0" destOrd="0" presId="urn:microsoft.com/office/officeart/2005/8/layout/list1"/>
    <dgm:cxn modelId="{3CE322E8-CD02-428A-9C9C-8FA51E7C5EAE}" type="presParOf" srcId="{5B32D61B-1967-446E-BF06-13D68A4CC995}" destId="{8803CB3F-A45F-4A06-A8A6-521AD2F2A42C}" srcOrd="1" destOrd="0" presId="urn:microsoft.com/office/officeart/2005/8/layout/list1"/>
    <dgm:cxn modelId="{D9C62418-64B3-4513-90BC-B0E321D16F35}" type="presParOf" srcId="{E6EDB7B4-E695-4C34-8762-EC98DAB749CB}" destId="{F54E2C56-B29A-4AAE-B579-D394519DD2CB}" srcOrd="1" destOrd="0" presId="urn:microsoft.com/office/officeart/2005/8/layout/list1"/>
    <dgm:cxn modelId="{E0D93FD4-2132-44EF-A4B8-40D1354BB70E}" type="presParOf" srcId="{E6EDB7B4-E695-4C34-8762-EC98DAB749CB}" destId="{B610CED5-2A9F-43AD-948C-70DD7EED3A33}" srcOrd="2" destOrd="0" presId="urn:microsoft.com/office/officeart/2005/8/layout/list1"/>
    <dgm:cxn modelId="{3632DB8F-DECE-4E27-A630-5773B703ECD4}" type="presParOf" srcId="{E6EDB7B4-E695-4C34-8762-EC98DAB749CB}" destId="{C541194F-3E12-41C7-B2E1-F02CA1428757}" srcOrd="3" destOrd="0" presId="urn:microsoft.com/office/officeart/2005/8/layout/list1"/>
    <dgm:cxn modelId="{EC773CED-30F1-450C-8DB4-BDF2670B403C}" type="presParOf" srcId="{E6EDB7B4-E695-4C34-8762-EC98DAB749CB}" destId="{2CAD0039-DCB0-4043-8F6F-ACBDEABBE7ED}" srcOrd="4" destOrd="0" presId="urn:microsoft.com/office/officeart/2005/8/layout/list1"/>
    <dgm:cxn modelId="{D2D0660A-2524-4CB9-A530-41304FA6A83E}" type="presParOf" srcId="{2CAD0039-DCB0-4043-8F6F-ACBDEABBE7ED}" destId="{20A78ED7-C5B6-4A2C-9C3A-CD31269F78B8}" srcOrd="0" destOrd="0" presId="urn:microsoft.com/office/officeart/2005/8/layout/list1"/>
    <dgm:cxn modelId="{28FA3417-D580-4CAC-91FE-A1B955A6BC65}" type="presParOf" srcId="{2CAD0039-DCB0-4043-8F6F-ACBDEABBE7ED}" destId="{2E3E547F-F514-4B9B-A01B-63E1D5DD7E09}" srcOrd="1" destOrd="0" presId="urn:microsoft.com/office/officeart/2005/8/layout/list1"/>
    <dgm:cxn modelId="{F9ED67F6-D0A5-4E92-931F-017BC041A482}" type="presParOf" srcId="{E6EDB7B4-E695-4C34-8762-EC98DAB749CB}" destId="{4078EA01-A31B-453C-8A46-8256E56BFCFC}" srcOrd="5" destOrd="0" presId="urn:microsoft.com/office/officeart/2005/8/layout/list1"/>
    <dgm:cxn modelId="{22752B39-522A-497C-A4C3-7AA9C674DA17}" type="presParOf" srcId="{E6EDB7B4-E695-4C34-8762-EC98DAB749CB}" destId="{1E8C77D2-0C0D-4EB3-A758-D5F3A2F7B8A8}" srcOrd="6" destOrd="0" presId="urn:microsoft.com/office/officeart/2005/8/layout/list1"/>
    <dgm:cxn modelId="{CB2ED338-6EF4-407B-A94F-085FF5B62F35}" type="presParOf" srcId="{E6EDB7B4-E695-4C34-8762-EC98DAB749CB}" destId="{C9F8EB7F-69E5-4F84-9567-A472A51320F4}" srcOrd="7" destOrd="0" presId="urn:microsoft.com/office/officeart/2005/8/layout/list1"/>
    <dgm:cxn modelId="{42204032-8303-42B1-97DB-27B112D8DE49}" type="presParOf" srcId="{E6EDB7B4-E695-4C34-8762-EC98DAB749CB}" destId="{BB2CDFEA-6A80-4496-9F9A-05ABBEA121D1}" srcOrd="8" destOrd="0" presId="urn:microsoft.com/office/officeart/2005/8/layout/list1"/>
    <dgm:cxn modelId="{DA2AE6B8-3D19-49C6-97EE-5192D4A12D40}" type="presParOf" srcId="{BB2CDFEA-6A80-4496-9F9A-05ABBEA121D1}" destId="{6FA4686B-F87F-432C-A05B-300A4A4F6862}" srcOrd="0" destOrd="0" presId="urn:microsoft.com/office/officeart/2005/8/layout/list1"/>
    <dgm:cxn modelId="{8A68BE88-B4D6-428F-B567-CD1A8758D602}" type="presParOf" srcId="{BB2CDFEA-6A80-4496-9F9A-05ABBEA121D1}" destId="{9DD4FA80-6566-45E4-89DB-F8BB805FA353}" srcOrd="1" destOrd="0" presId="urn:microsoft.com/office/officeart/2005/8/layout/list1"/>
    <dgm:cxn modelId="{0B8E2CD5-1200-47C3-82D2-8B1C7FA706CF}" type="presParOf" srcId="{E6EDB7B4-E695-4C34-8762-EC98DAB749CB}" destId="{659987B6-16C2-4838-A03E-92E6BAAD9021}" srcOrd="9" destOrd="0" presId="urn:microsoft.com/office/officeart/2005/8/layout/list1"/>
    <dgm:cxn modelId="{EFCC6140-1B80-430E-B0E6-032CF3776A38}" type="presParOf" srcId="{E6EDB7B4-E695-4C34-8762-EC98DAB749CB}" destId="{2DAB17CE-E13B-44E6-9B7B-14447F521793}" srcOrd="10" destOrd="0" presId="urn:microsoft.com/office/officeart/2005/8/layout/list1"/>
    <dgm:cxn modelId="{E44ADD17-1756-4FDE-8A75-DEC9577132DA}" type="presParOf" srcId="{E6EDB7B4-E695-4C34-8762-EC98DAB749CB}" destId="{BB39B57C-85A5-43B5-BDFD-27850A92E4E7}" srcOrd="11" destOrd="0" presId="urn:microsoft.com/office/officeart/2005/8/layout/list1"/>
    <dgm:cxn modelId="{2217687C-51FB-487F-BD4B-653742B53ED5}" type="presParOf" srcId="{E6EDB7B4-E695-4C34-8762-EC98DAB749CB}" destId="{5FF211AD-9BDF-4A4D-B873-C498CF26665E}" srcOrd="12" destOrd="0" presId="urn:microsoft.com/office/officeart/2005/8/layout/list1"/>
    <dgm:cxn modelId="{44385616-E7A7-40DF-8971-84BF19FAA40F}" type="presParOf" srcId="{5FF211AD-9BDF-4A4D-B873-C498CF26665E}" destId="{0F84218A-3529-4B6A-B94A-B8A9A1A2EDA5}" srcOrd="0" destOrd="0" presId="urn:microsoft.com/office/officeart/2005/8/layout/list1"/>
    <dgm:cxn modelId="{9E6333E2-65E8-436B-B2C9-8A274D630EE2}" type="presParOf" srcId="{5FF211AD-9BDF-4A4D-B873-C498CF26665E}" destId="{72A38196-7DBC-451A-95B8-F86F33512530}" srcOrd="1" destOrd="0" presId="urn:microsoft.com/office/officeart/2005/8/layout/list1"/>
    <dgm:cxn modelId="{0E4109C5-E89D-4008-9793-3FC836375B14}" type="presParOf" srcId="{E6EDB7B4-E695-4C34-8762-EC98DAB749CB}" destId="{BFA22A8E-3065-4CA6-BC5E-FED09A51DBCC}" srcOrd="13" destOrd="0" presId="urn:microsoft.com/office/officeart/2005/8/layout/list1"/>
    <dgm:cxn modelId="{28A7DC99-1A1A-4569-9EE3-016AB4F93E9B}" type="presParOf" srcId="{E6EDB7B4-E695-4C34-8762-EC98DAB749CB}" destId="{66AEAB4F-8324-49D5-9CC5-3B0C7917DB98}" srcOrd="14" destOrd="0" presId="urn:microsoft.com/office/officeart/2005/8/layout/list1"/>
    <dgm:cxn modelId="{F802BF69-E96F-4B96-B290-56CB8495B803}" type="presParOf" srcId="{E6EDB7B4-E695-4C34-8762-EC98DAB749CB}" destId="{FD3C845D-CD09-44FD-AEDB-D4D8B82B7CDE}" srcOrd="15" destOrd="0" presId="urn:microsoft.com/office/officeart/2005/8/layout/list1"/>
    <dgm:cxn modelId="{EE127F19-E09D-4D14-B287-C3585AA708A2}" type="presParOf" srcId="{E6EDB7B4-E695-4C34-8762-EC98DAB749CB}" destId="{84DDB464-3D46-4381-AFB1-67D1A91C1276}" srcOrd="16" destOrd="0" presId="urn:microsoft.com/office/officeart/2005/8/layout/list1"/>
    <dgm:cxn modelId="{0D10D5EF-2B9F-4CAC-B916-1EB8A231977A}" type="presParOf" srcId="{84DDB464-3D46-4381-AFB1-67D1A91C1276}" destId="{E58F76F9-4664-4F14-8EA3-27932ABAE550}" srcOrd="0" destOrd="0" presId="urn:microsoft.com/office/officeart/2005/8/layout/list1"/>
    <dgm:cxn modelId="{C51632C1-41F7-4FE3-A902-A8AE73C1E8EC}" type="presParOf" srcId="{84DDB464-3D46-4381-AFB1-67D1A91C1276}" destId="{A1440025-1AF4-44C2-9987-1CC46F09458B}" srcOrd="1" destOrd="0" presId="urn:microsoft.com/office/officeart/2005/8/layout/list1"/>
    <dgm:cxn modelId="{E212050D-526A-4DEE-BBB3-41C55E69FF22}" type="presParOf" srcId="{E6EDB7B4-E695-4C34-8762-EC98DAB749CB}" destId="{DFC87360-78C8-41C7-AEFB-6309CD696CFD}" srcOrd="17" destOrd="0" presId="urn:microsoft.com/office/officeart/2005/8/layout/list1"/>
    <dgm:cxn modelId="{1A8760FE-C3B4-44C1-903A-9F848D261DD6}" type="presParOf" srcId="{E6EDB7B4-E695-4C34-8762-EC98DAB749CB}" destId="{66B6DCA8-5940-44A8-8620-D9C30245AB4B}" srcOrd="18" destOrd="0" presId="urn:microsoft.com/office/officeart/2005/8/layout/list1"/>
    <dgm:cxn modelId="{11A525FC-EF6A-42B3-A442-8060F976A777}" type="presParOf" srcId="{E6EDB7B4-E695-4C34-8762-EC98DAB749CB}" destId="{80F52E21-32DA-406D-9232-3EBAE23815DE}" srcOrd="19" destOrd="0" presId="urn:microsoft.com/office/officeart/2005/8/layout/list1"/>
    <dgm:cxn modelId="{6371540F-CB13-49FD-8382-90AB0B76F395}" type="presParOf" srcId="{E6EDB7B4-E695-4C34-8762-EC98DAB749CB}" destId="{D12BCB18-B9C8-485E-8A2C-A3AB32130EEE}" srcOrd="20" destOrd="0" presId="urn:microsoft.com/office/officeart/2005/8/layout/list1"/>
    <dgm:cxn modelId="{597A7EE4-E5F7-4744-9CB0-6D2C2732A785}" type="presParOf" srcId="{D12BCB18-B9C8-485E-8A2C-A3AB32130EEE}" destId="{E31995F4-4807-41D6-AF2D-6B9AFC29B3B4}" srcOrd="0" destOrd="0" presId="urn:microsoft.com/office/officeart/2005/8/layout/list1"/>
    <dgm:cxn modelId="{8DCA63A0-A4D6-4079-BD8E-F1490CBE626A}" type="presParOf" srcId="{D12BCB18-B9C8-485E-8A2C-A3AB32130EEE}" destId="{8C17C685-DA26-4690-BF90-977BFE339F77}" srcOrd="1" destOrd="0" presId="urn:microsoft.com/office/officeart/2005/8/layout/list1"/>
    <dgm:cxn modelId="{2B42AE10-8BC6-4B53-9BED-C9A09A513DD8}" type="presParOf" srcId="{E6EDB7B4-E695-4C34-8762-EC98DAB749CB}" destId="{D2D580B7-B97E-42E1-B0D7-9C967D5EBD7F}" srcOrd="21" destOrd="0" presId="urn:microsoft.com/office/officeart/2005/8/layout/list1"/>
    <dgm:cxn modelId="{0A92563E-29FB-42DC-AA52-86B080538D6F}" type="presParOf" srcId="{E6EDB7B4-E695-4C34-8762-EC98DAB749CB}" destId="{78D76A68-6423-4C8C-A658-BD6C31A09A17}" srcOrd="22" destOrd="0" presId="urn:microsoft.com/office/officeart/2005/8/layout/list1"/>
    <dgm:cxn modelId="{D715A786-3C6F-4FFB-A740-BF51E8A7154F}" type="presParOf" srcId="{E6EDB7B4-E695-4C34-8762-EC98DAB749CB}" destId="{9DD8E006-F0B8-4F59-A5F1-C88C753A7BDD}" srcOrd="23" destOrd="0" presId="urn:microsoft.com/office/officeart/2005/8/layout/list1"/>
    <dgm:cxn modelId="{23C4CFDD-B861-4180-9F6A-FBE91C4B5C5F}" type="presParOf" srcId="{E6EDB7B4-E695-4C34-8762-EC98DAB749CB}" destId="{1B61E815-0BFA-43CE-86EE-E1D2A0E32AF5}" srcOrd="24" destOrd="0" presId="urn:microsoft.com/office/officeart/2005/8/layout/list1"/>
    <dgm:cxn modelId="{FF0CD1A3-2D5F-41AC-AAD8-B9B62348E8D3}" type="presParOf" srcId="{1B61E815-0BFA-43CE-86EE-E1D2A0E32AF5}" destId="{1DF24801-06CF-47C9-8F41-D285D9E2534D}" srcOrd="0" destOrd="0" presId="urn:microsoft.com/office/officeart/2005/8/layout/list1"/>
    <dgm:cxn modelId="{3395506B-DC79-4029-9385-2FEDC9CDF4B7}" type="presParOf" srcId="{1B61E815-0BFA-43CE-86EE-E1D2A0E32AF5}" destId="{BFABDF51-4962-4ED5-B434-C63E31F516FF}" srcOrd="1" destOrd="0" presId="urn:microsoft.com/office/officeart/2005/8/layout/list1"/>
    <dgm:cxn modelId="{78A90369-6BB0-412F-948E-05107E75867A}" type="presParOf" srcId="{E6EDB7B4-E695-4C34-8762-EC98DAB749CB}" destId="{52993718-CBF7-42D2-89F0-100B0DADDCA8}" srcOrd="25" destOrd="0" presId="urn:microsoft.com/office/officeart/2005/8/layout/list1"/>
    <dgm:cxn modelId="{0D306B8E-7851-4206-BF54-E1E69EAE7464}" type="presParOf" srcId="{E6EDB7B4-E695-4C34-8762-EC98DAB749CB}" destId="{999317C6-212F-41DD-B6C4-AD10EB6B8252}" srcOrd="26" destOrd="0" presId="urn:microsoft.com/office/officeart/2005/8/layout/list1"/>
    <dgm:cxn modelId="{7A6154E3-F7B2-4993-9AB4-FB54C262A483}" type="presParOf" srcId="{E6EDB7B4-E695-4C34-8762-EC98DAB749CB}" destId="{57B13994-A1CE-485C-BE44-C8D702016F10}" srcOrd="27" destOrd="0" presId="urn:microsoft.com/office/officeart/2005/8/layout/list1"/>
    <dgm:cxn modelId="{02993CD2-DF63-4729-BAEF-9B17E9CA42C0}" type="presParOf" srcId="{E6EDB7B4-E695-4C34-8762-EC98DAB749CB}" destId="{71A4FE0D-E99D-48A4-9929-EA66A2958FE8}" srcOrd="28" destOrd="0" presId="urn:microsoft.com/office/officeart/2005/8/layout/list1"/>
    <dgm:cxn modelId="{B4A5FC8F-8181-4D94-AF2F-9CC05F611250}" type="presParOf" srcId="{71A4FE0D-E99D-48A4-9929-EA66A2958FE8}" destId="{5DB4C38A-5CF8-468C-BEA5-94F656989157}" srcOrd="0" destOrd="0" presId="urn:microsoft.com/office/officeart/2005/8/layout/list1"/>
    <dgm:cxn modelId="{9ADA267A-DAE1-463D-ADFE-F09798599C20}" type="presParOf" srcId="{71A4FE0D-E99D-48A4-9929-EA66A2958FE8}" destId="{9C3A3BB8-F381-403A-97CA-C66C3288E35E}" srcOrd="1" destOrd="0" presId="urn:microsoft.com/office/officeart/2005/8/layout/list1"/>
    <dgm:cxn modelId="{68C1B781-7A27-4975-BA7D-5FF51FEC2948}" type="presParOf" srcId="{E6EDB7B4-E695-4C34-8762-EC98DAB749CB}" destId="{577C6AE9-309B-4988-BE59-076F85456D09}" srcOrd="29" destOrd="0" presId="urn:microsoft.com/office/officeart/2005/8/layout/list1"/>
    <dgm:cxn modelId="{B8E15097-8C24-4300-AC6C-2E2A4DB195CE}" type="presParOf" srcId="{E6EDB7B4-E695-4C34-8762-EC98DAB749CB}" destId="{ADFD7E5D-5D40-4287-980B-C9CA7A878EE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8FB787-D1AC-4592-AB1D-B50B4ECC82B7}" type="doc">
      <dgm:prSet loTypeId="urn:microsoft.com/office/officeart/2005/8/layout/hierarchy3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15D427D-72EA-4008-AE47-6B63AD6612F9}">
      <dgm:prSet phldrT="[Текст]" custT="1"/>
      <dgm:spPr/>
      <dgm:t>
        <a:bodyPr/>
        <a:lstStyle/>
        <a:p>
          <a:r>
            <a:rPr lang="ru-RU" sz="1400" b="1" dirty="0" smtClean="0"/>
            <a:t>Подпрограмма  "Осуществление деятельности администрации сельского поселения Шугур"</a:t>
          </a:r>
          <a:endParaRPr lang="ru-RU" sz="1400" b="1" dirty="0"/>
        </a:p>
      </dgm:t>
    </dgm:pt>
    <dgm:pt modelId="{AE61FDFD-5BA2-4456-BB94-2FBB1854032C}" type="parTrans" cxnId="{C3C73A55-9183-446F-B4B5-88E0B3A7BE68}">
      <dgm:prSet/>
      <dgm:spPr/>
      <dgm:t>
        <a:bodyPr/>
        <a:lstStyle/>
        <a:p>
          <a:endParaRPr lang="ru-RU"/>
        </a:p>
      </dgm:t>
    </dgm:pt>
    <dgm:pt modelId="{C39701F3-91E8-4814-ABEF-1F0A771B3B0F}" type="sibTrans" cxnId="{C3C73A55-9183-446F-B4B5-88E0B3A7BE68}">
      <dgm:prSet/>
      <dgm:spPr/>
      <dgm:t>
        <a:bodyPr/>
        <a:lstStyle/>
        <a:p>
          <a:endParaRPr lang="ru-RU"/>
        </a:p>
      </dgm:t>
    </dgm:pt>
    <dgm:pt modelId="{EAA30F80-95CD-418B-A536-EC1AC786B74E}">
      <dgm:prSet phldrT="[Текст]" custT="1"/>
      <dgm:spPr/>
      <dgm:t>
        <a:bodyPr/>
        <a:lstStyle/>
        <a:p>
          <a:r>
            <a:rPr lang="ru-RU" sz="1000" dirty="0" smtClean="0"/>
            <a:t>Основное мероприятие "Межбюджетные трансферты, передаваемые бюджету МО Кондинский район из бюджета сельского поселения Шугур на осуществление части полномочий по решению вопросов местного значения в соответствии с заключенными соглашениями"</a:t>
          </a:r>
          <a:endParaRPr lang="ru-RU" sz="1000" dirty="0"/>
        </a:p>
      </dgm:t>
    </dgm:pt>
    <dgm:pt modelId="{78391F50-A96C-432B-8A5D-E7B966D1E780}" type="parTrans" cxnId="{F86F5D31-3440-4DCC-88BE-6557D0FD5BE8}">
      <dgm:prSet/>
      <dgm:spPr/>
      <dgm:t>
        <a:bodyPr/>
        <a:lstStyle/>
        <a:p>
          <a:endParaRPr lang="ru-RU" dirty="0"/>
        </a:p>
      </dgm:t>
    </dgm:pt>
    <dgm:pt modelId="{EE303825-9968-46C6-90CA-4F036A106F30}" type="sibTrans" cxnId="{F86F5D31-3440-4DCC-88BE-6557D0FD5BE8}">
      <dgm:prSet/>
      <dgm:spPr/>
      <dgm:t>
        <a:bodyPr/>
        <a:lstStyle/>
        <a:p>
          <a:endParaRPr lang="ru-RU"/>
        </a:p>
      </dgm:t>
    </dgm:pt>
    <dgm:pt modelId="{43FBEB6D-4732-4077-90D1-E5F78119ACB4}">
      <dgm:prSet phldrT="[Текст]" custT="1"/>
      <dgm:spPr/>
      <dgm:t>
        <a:bodyPr/>
        <a:lstStyle/>
        <a:p>
          <a:r>
            <a:rPr lang="ru-RU" sz="1000" dirty="0" smtClean="0"/>
            <a:t>Основное мероприятие "Обеспечение оплаты труда, гарантий и компенсаций для работников администрации поселения в соответствии с действующим законодательством"</a:t>
          </a:r>
          <a:endParaRPr lang="ru-RU" sz="1000" dirty="0"/>
        </a:p>
      </dgm:t>
    </dgm:pt>
    <dgm:pt modelId="{C9B33256-382E-4CE2-BBFB-DFA2940774FB}" type="parTrans" cxnId="{AB74D829-95BE-4390-9763-AABDB3C33B73}">
      <dgm:prSet/>
      <dgm:spPr/>
      <dgm:t>
        <a:bodyPr/>
        <a:lstStyle/>
        <a:p>
          <a:endParaRPr lang="ru-RU" dirty="0"/>
        </a:p>
      </dgm:t>
    </dgm:pt>
    <dgm:pt modelId="{2C8B51ED-3B04-4DD6-AD06-97D97BE19866}" type="sibTrans" cxnId="{AB74D829-95BE-4390-9763-AABDB3C33B73}">
      <dgm:prSet/>
      <dgm:spPr/>
      <dgm:t>
        <a:bodyPr/>
        <a:lstStyle/>
        <a:p>
          <a:endParaRPr lang="ru-RU"/>
        </a:p>
      </dgm:t>
    </dgm:pt>
    <dgm:pt modelId="{EB4FE7D3-EE6F-473B-B176-17A801720F73}">
      <dgm:prSet phldrT="[Текст]" custT="1"/>
      <dgm:spPr/>
      <dgm:t>
        <a:bodyPr/>
        <a:lstStyle/>
        <a:p>
          <a:r>
            <a:rPr lang="ru-RU" sz="1000" dirty="0" smtClean="0"/>
            <a:t>Основное мероприятие "Осуществление первичного воинского учета на территориях, где отсутствуют военные комиссариаты"</a:t>
          </a:r>
          <a:endParaRPr lang="ru-RU" sz="1000" dirty="0"/>
        </a:p>
      </dgm:t>
    </dgm:pt>
    <dgm:pt modelId="{0316908E-2BC6-4B3A-9CD5-AE34C7FFE90F}" type="parTrans" cxnId="{9808F22A-E2F8-42BC-AFC5-1BFA3E9D75DE}">
      <dgm:prSet/>
      <dgm:spPr/>
      <dgm:t>
        <a:bodyPr/>
        <a:lstStyle/>
        <a:p>
          <a:endParaRPr lang="ru-RU" dirty="0"/>
        </a:p>
      </dgm:t>
    </dgm:pt>
    <dgm:pt modelId="{3B195D6A-87B4-4CBB-B2F0-3F4C49638B45}" type="sibTrans" cxnId="{9808F22A-E2F8-42BC-AFC5-1BFA3E9D75DE}">
      <dgm:prSet/>
      <dgm:spPr/>
      <dgm:t>
        <a:bodyPr/>
        <a:lstStyle/>
        <a:p>
          <a:endParaRPr lang="ru-RU"/>
        </a:p>
      </dgm:t>
    </dgm:pt>
    <dgm:pt modelId="{28C0513B-340F-43B0-8EBF-4101D3680355}">
      <dgm:prSet phldrT="[Текст]" custT="1"/>
      <dgm:spPr/>
      <dgm:t>
        <a:bodyPr/>
        <a:lstStyle/>
        <a:p>
          <a:r>
            <a:rPr lang="ru-RU" sz="1000" dirty="0" smtClean="0"/>
            <a:t>Основное мероприятие "Государственная регистрация актов гражданского состояния"</a:t>
          </a:r>
          <a:endParaRPr lang="ru-RU" sz="1000" dirty="0"/>
        </a:p>
      </dgm:t>
    </dgm:pt>
    <dgm:pt modelId="{E8DE7A5B-AB10-46DC-BE7A-8E8DAD737272}" type="parTrans" cxnId="{FED7A695-1F36-424B-900A-6281F7D1FA97}">
      <dgm:prSet/>
      <dgm:spPr/>
      <dgm:t>
        <a:bodyPr/>
        <a:lstStyle/>
        <a:p>
          <a:endParaRPr lang="ru-RU" dirty="0"/>
        </a:p>
      </dgm:t>
    </dgm:pt>
    <dgm:pt modelId="{8700FCD5-F65D-476F-AA6B-34C8CEA6671B}" type="sibTrans" cxnId="{FED7A695-1F36-424B-900A-6281F7D1FA97}">
      <dgm:prSet/>
      <dgm:spPr/>
      <dgm:t>
        <a:bodyPr/>
        <a:lstStyle/>
        <a:p>
          <a:endParaRPr lang="ru-RU"/>
        </a:p>
      </dgm:t>
    </dgm:pt>
    <dgm:pt modelId="{A26306CE-448A-4FA7-97C8-63512939C122}">
      <dgm:prSet phldrT="[Текст]" custT="1"/>
      <dgm:spPr/>
      <dgm:t>
        <a:bodyPr/>
        <a:lstStyle/>
        <a:p>
          <a:r>
            <a:rPr lang="ru-RU" sz="1000" dirty="0" smtClean="0"/>
            <a:t>Основное мероприятие "Обеспечение администрации программными продуктами, информационными технологиями, связью"</a:t>
          </a:r>
          <a:endParaRPr lang="ru-RU" sz="1000" dirty="0"/>
        </a:p>
      </dgm:t>
    </dgm:pt>
    <dgm:pt modelId="{FED2DA2F-5C3B-4159-9F9F-E4F35A156BDB}" type="parTrans" cxnId="{4552DB78-E39F-4F75-9EF2-B7C871C6ADAE}">
      <dgm:prSet/>
      <dgm:spPr/>
      <dgm:t>
        <a:bodyPr/>
        <a:lstStyle/>
        <a:p>
          <a:endParaRPr lang="ru-RU" dirty="0"/>
        </a:p>
      </dgm:t>
    </dgm:pt>
    <dgm:pt modelId="{2DF8733E-A563-4321-9DB2-B13491BC7BFE}" type="sibTrans" cxnId="{4552DB78-E39F-4F75-9EF2-B7C871C6ADAE}">
      <dgm:prSet/>
      <dgm:spPr/>
      <dgm:t>
        <a:bodyPr/>
        <a:lstStyle/>
        <a:p>
          <a:endParaRPr lang="ru-RU"/>
        </a:p>
      </dgm:t>
    </dgm:pt>
    <dgm:pt modelId="{2AB8D6AF-5CEF-4BD9-AE31-886F4786C881}">
      <dgm:prSet phldrT="[Текст]" custT="1"/>
      <dgm:spPr/>
      <dgm:t>
        <a:bodyPr/>
        <a:lstStyle/>
        <a:p>
          <a:r>
            <a:rPr lang="ru-RU" sz="1000" dirty="0" smtClean="0"/>
            <a:t>Основное мероприятие "Укрепление материально-технической базы" муниципальной программы "Организация деятельности администрации сельского поселения Шугур на 2020-2026 годы"</a:t>
          </a:r>
          <a:endParaRPr lang="ru-RU" sz="1000" dirty="0"/>
        </a:p>
      </dgm:t>
    </dgm:pt>
    <dgm:pt modelId="{5A64AF3D-EFEB-440E-9D5D-10F484177D11}" type="parTrans" cxnId="{F3D64A00-B11C-4027-AC2A-62FFD9750260}">
      <dgm:prSet/>
      <dgm:spPr/>
      <dgm:t>
        <a:bodyPr/>
        <a:lstStyle/>
        <a:p>
          <a:endParaRPr lang="ru-RU" dirty="0"/>
        </a:p>
      </dgm:t>
    </dgm:pt>
    <dgm:pt modelId="{C7C71E8B-1126-4BDC-8965-B47116610C5A}" type="sibTrans" cxnId="{F3D64A00-B11C-4027-AC2A-62FFD9750260}">
      <dgm:prSet/>
      <dgm:spPr/>
      <dgm:t>
        <a:bodyPr/>
        <a:lstStyle/>
        <a:p>
          <a:endParaRPr lang="ru-RU"/>
        </a:p>
      </dgm:t>
    </dgm:pt>
    <dgm:pt modelId="{4B29A212-3A7C-4AF9-927B-7631BA9133BA}">
      <dgm:prSet phldrT="[Текст]" custT="1"/>
      <dgm:spPr/>
      <dgm:t>
        <a:bodyPr/>
        <a:lstStyle/>
        <a:p>
          <a:r>
            <a:rPr lang="ru-RU" sz="1000" dirty="0" smtClean="0"/>
            <a:t>Основное мероприятие "Обеспечение социальных гарантий и компенсаций работникам администрации"</a:t>
          </a:r>
          <a:endParaRPr lang="ru-RU" sz="1000" dirty="0"/>
        </a:p>
      </dgm:t>
    </dgm:pt>
    <dgm:pt modelId="{5A7BFD87-346C-4C81-9E45-80965B03EC36}" type="parTrans" cxnId="{9A7500D6-4B33-482D-87CF-8C36F2055F92}">
      <dgm:prSet/>
      <dgm:spPr/>
      <dgm:t>
        <a:bodyPr/>
        <a:lstStyle/>
        <a:p>
          <a:endParaRPr lang="ru-RU" dirty="0"/>
        </a:p>
      </dgm:t>
    </dgm:pt>
    <dgm:pt modelId="{F1EB268F-B8CB-4166-B901-250BDE4EC7D2}" type="sibTrans" cxnId="{9A7500D6-4B33-482D-87CF-8C36F2055F92}">
      <dgm:prSet/>
      <dgm:spPr/>
      <dgm:t>
        <a:bodyPr/>
        <a:lstStyle/>
        <a:p>
          <a:endParaRPr lang="ru-RU"/>
        </a:p>
      </dgm:t>
    </dgm:pt>
    <dgm:pt modelId="{B7CB3EEC-081B-4ACB-B1AB-D2659E980661}" type="pres">
      <dgm:prSet presAssocID="{0F8FB787-D1AC-4592-AB1D-B50B4ECC82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C87623-6A4E-4A10-BF57-7DFA860DA96A}" type="pres">
      <dgm:prSet presAssocID="{815D427D-72EA-4008-AE47-6B63AD6612F9}" presName="root" presStyleCnt="0"/>
      <dgm:spPr/>
    </dgm:pt>
    <dgm:pt modelId="{91ACD71C-4D87-4CBB-AD71-48C520185FF4}" type="pres">
      <dgm:prSet presAssocID="{815D427D-72EA-4008-AE47-6B63AD6612F9}" presName="rootComposite" presStyleCnt="0"/>
      <dgm:spPr/>
    </dgm:pt>
    <dgm:pt modelId="{7D7B78D2-8A14-4C84-BAFA-0FDF2565B6E1}" type="pres">
      <dgm:prSet presAssocID="{815D427D-72EA-4008-AE47-6B63AD6612F9}" presName="rootText" presStyleLbl="node1" presStyleIdx="0" presStyleCnt="1" custScaleX="1796491" custScaleY="305076" custLinFactY="-226755" custLinFactNeighborX="87236" custLinFactNeighborY="-300000"/>
      <dgm:spPr/>
      <dgm:t>
        <a:bodyPr/>
        <a:lstStyle/>
        <a:p>
          <a:endParaRPr lang="ru-RU"/>
        </a:p>
      </dgm:t>
    </dgm:pt>
    <dgm:pt modelId="{B7E55ADF-32EA-4B2F-9912-8542DC4E3D23}" type="pres">
      <dgm:prSet presAssocID="{815D427D-72EA-4008-AE47-6B63AD6612F9}" presName="rootConnector" presStyleLbl="node1" presStyleIdx="0" presStyleCnt="1"/>
      <dgm:spPr/>
      <dgm:t>
        <a:bodyPr/>
        <a:lstStyle/>
        <a:p>
          <a:endParaRPr lang="ru-RU"/>
        </a:p>
      </dgm:t>
    </dgm:pt>
    <dgm:pt modelId="{608812DB-7C9D-4339-9954-64C1FF169458}" type="pres">
      <dgm:prSet presAssocID="{815D427D-72EA-4008-AE47-6B63AD6612F9}" presName="childShape" presStyleCnt="0"/>
      <dgm:spPr/>
    </dgm:pt>
    <dgm:pt modelId="{C675A081-836E-4B6F-AC44-963B773780A3}" type="pres">
      <dgm:prSet presAssocID="{78391F50-A96C-432B-8A5D-E7B966D1E780}" presName="Name13" presStyleLbl="parChTrans1D2" presStyleIdx="0" presStyleCnt="7"/>
      <dgm:spPr/>
      <dgm:t>
        <a:bodyPr/>
        <a:lstStyle/>
        <a:p>
          <a:endParaRPr lang="ru-RU"/>
        </a:p>
      </dgm:t>
    </dgm:pt>
    <dgm:pt modelId="{4411C7F5-86D8-43A6-A064-C9929F9E8F21}" type="pres">
      <dgm:prSet presAssocID="{EAA30F80-95CD-418B-A536-EC1AC786B74E}" presName="childText" presStyleLbl="bgAcc1" presStyleIdx="0" presStyleCnt="7" custScaleX="2000000" custScaleY="324312" custLinFactY="-143317" custLinFactNeighborX="-1198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744EF-D70A-4907-8A15-9465ECC1A55C}" type="pres">
      <dgm:prSet presAssocID="{C9B33256-382E-4CE2-BBFB-DFA2940774FB}" presName="Name13" presStyleLbl="parChTrans1D2" presStyleIdx="1" presStyleCnt="7"/>
      <dgm:spPr/>
      <dgm:t>
        <a:bodyPr/>
        <a:lstStyle/>
        <a:p>
          <a:endParaRPr lang="ru-RU"/>
        </a:p>
      </dgm:t>
    </dgm:pt>
    <dgm:pt modelId="{9BB8D5FD-9BD5-4CA1-8420-93F389DD8A5F}" type="pres">
      <dgm:prSet presAssocID="{43FBEB6D-4732-4077-90D1-E5F78119ACB4}" presName="childText" presStyleLbl="bgAcc1" presStyleIdx="1" presStyleCnt="7" custScaleX="2000000" custScaleY="290618" custLinFactY="-121885" custLinFactNeighborX="988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01D5F-802A-4F73-BA77-E797AF3E92AB}" type="pres">
      <dgm:prSet presAssocID="{0316908E-2BC6-4B3A-9CD5-AE34C7FFE90F}" presName="Name13" presStyleLbl="parChTrans1D2" presStyleIdx="2" presStyleCnt="7"/>
      <dgm:spPr/>
      <dgm:t>
        <a:bodyPr/>
        <a:lstStyle/>
        <a:p>
          <a:endParaRPr lang="ru-RU"/>
        </a:p>
      </dgm:t>
    </dgm:pt>
    <dgm:pt modelId="{80F4AC58-661D-4B9C-AB06-B543CBD6F22F}" type="pres">
      <dgm:prSet presAssocID="{EB4FE7D3-EE6F-473B-B176-17A801720F73}" presName="childText" presStyleLbl="bgAcc1" presStyleIdx="2" presStyleCnt="7" custScaleX="2000000" custScaleY="211081" custLinFactY="-100000" custLinFactNeighborX="9889" custLinFactNeighborY="-141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8B8C4-C2A4-4374-92B3-F3D4756AC9A6}" type="pres">
      <dgm:prSet presAssocID="{E8DE7A5B-AB10-46DC-BE7A-8E8DAD737272}" presName="Name13" presStyleLbl="parChTrans1D2" presStyleIdx="3" presStyleCnt="7"/>
      <dgm:spPr/>
      <dgm:t>
        <a:bodyPr/>
        <a:lstStyle/>
        <a:p>
          <a:endParaRPr lang="ru-RU"/>
        </a:p>
      </dgm:t>
    </dgm:pt>
    <dgm:pt modelId="{FA9ECB82-AF24-4AE6-BD1E-C50C8D4002CC}" type="pres">
      <dgm:prSet presAssocID="{28C0513B-340F-43B0-8EBF-4101D3680355}" presName="childText" presStyleLbl="bgAcc1" presStyleIdx="3" presStyleCnt="7" custScaleX="2000000" custScaleY="117478" custLinFactY="-96904" custLinFactNeighborX="-119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1EAE7-350E-42A7-90B0-116CE4470BBF}" type="pres">
      <dgm:prSet presAssocID="{FED2DA2F-5C3B-4159-9F9F-E4F35A156BDB}" presName="Name13" presStyleLbl="parChTrans1D2" presStyleIdx="4" presStyleCnt="7"/>
      <dgm:spPr/>
      <dgm:t>
        <a:bodyPr/>
        <a:lstStyle/>
        <a:p>
          <a:endParaRPr lang="ru-RU"/>
        </a:p>
      </dgm:t>
    </dgm:pt>
    <dgm:pt modelId="{18EB905A-1291-4870-B5E9-824B476A1314}" type="pres">
      <dgm:prSet presAssocID="{A26306CE-448A-4FA7-97C8-63512939C122}" presName="childText" presStyleLbl="bgAcc1" presStyleIdx="4" presStyleCnt="7" custScaleX="2000000" custScaleY="199966" custLinFactY="-51911" custLinFactNeighborX="-119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D0E26-B424-4BB6-B129-776244D9C46B}" type="pres">
      <dgm:prSet presAssocID="{5A64AF3D-EFEB-440E-9D5D-10F484177D11}" presName="Name13" presStyleLbl="parChTrans1D2" presStyleIdx="5" presStyleCnt="7"/>
      <dgm:spPr/>
      <dgm:t>
        <a:bodyPr/>
        <a:lstStyle/>
        <a:p>
          <a:endParaRPr lang="ru-RU"/>
        </a:p>
      </dgm:t>
    </dgm:pt>
    <dgm:pt modelId="{0104A831-E572-4091-B160-D1528FE4BB41}" type="pres">
      <dgm:prSet presAssocID="{2AB8D6AF-5CEF-4BD9-AE31-886F4786C881}" presName="childText" presStyleLbl="bgAcc1" presStyleIdx="5" presStyleCnt="7" custScaleX="2000000" custScaleY="162539" custLinFactY="-6918" custLinFactNeighborX="-119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24326-38BF-446C-9DA9-90142247D017}" type="pres">
      <dgm:prSet presAssocID="{5A7BFD87-346C-4C81-9E45-80965B03EC36}" presName="Name13" presStyleLbl="parChTrans1D2" presStyleIdx="6" presStyleCnt="7"/>
      <dgm:spPr/>
      <dgm:t>
        <a:bodyPr/>
        <a:lstStyle/>
        <a:p>
          <a:endParaRPr lang="ru-RU"/>
        </a:p>
      </dgm:t>
    </dgm:pt>
    <dgm:pt modelId="{F6EA8920-E529-429B-A05B-A21F43453E03}" type="pres">
      <dgm:prSet presAssocID="{4B29A212-3A7C-4AF9-927B-7631BA9133BA}" presName="childText" presStyleLbl="bgAcc1" presStyleIdx="6" presStyleCnt="7" custScaleX="2000000" custScaleY="107770" custLinFactNeighborX="-11984" custLinFactNeighborY="-4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F5D31-3440-4DCC-88BE-6557D0FD5BE8}" srcId="{815D427D-72EA-4008-AE47-6B63AD6612F9}" destId="{EAA30F80-95CD-418B-A536-EC1AC786B74E}" srcOrd="0" destOrd="0" parTransId="{78391F50-A96C-432B-8A5D-E7B966D1E780}" sibTransId="{EE303825-9968-46C6-90CA-4F036A106F30}"/>
    <dgm:cxn modelId="{F3D64A00-B11C-4027-AC2A-62FFD9750260}" srcId="{815D427D-72EA-4008-AE47-6B63AD6612F9}" destId="{2AB8D6AF-5CEF-4BD9-AE31-886F4786C881}" srcOrd="5" destOrd="0" parTransId="{5A64AF3D-EFEB-440E-9D5D-10F484177D11}" sibTransId="{C7C71E8B-1126-4BDC-8965-B47116610C5A}"/>
    <dgm:cxn modelId="{FED7A695-1F36-424B-900A-6281F7D1FA97}" srcId="{815D427D-72EA-4008-AE47-6B63AD6612F9}" destId="{28C0513B-340F-43B0-8EBF-4101D3680355}" srcOrd="3" destOrd="0" parTransId="{E8DE7A5B-AB10-46DC-BE7A-8E8DAD737272}" sibTransId="{8700FCD5-F65D-476F-AA6B-34C8CEA6671B}"/>
    <dgm:cxn modelId="{7758D652-706A-4870-8B2D-C2CCBB51115C}" type="presOf" srcId="{815D427D-72EA-4008-AE47-6B63AD6612F9}" destId="{7D7B78D2-8A14-4C84-BAFA-0FDF2565B6E1}" srcOrd="0" destOrd="0" presId="urn:microsoft.com/office/officeart/2005/8/layout/hierarchy3"/>
    <dgm:cxn modelId="{4552DB78-E39F-4F75-9EF2-B7C871C6ADAE}" srcId="{815D427D-72EA-4008-AE47-6B63AD6612F9}" destId="{A26306CE-448A-4FA7-97C8-63512939C122}" srcOrd="4" destOrd="0" parTransId="{FED2DA2F-5C3B-4159-9F9F-E4F35A156BDB}" sibTransId="{2DF8733E-A563-4321-9DB2-B13491BC7BFE}"/>
    <dgm:cxn modelId="{9808F22A-E2F8-42BC-AFC5-1BFA3E9D75DE}" srcId="{815D427D-72EA-4008-AE47-6B63AD6612F9}" destId="{EB4FE7D3-EE6F-473B-B176-17A801720F73}" srcOrd="2" destOrd="0" parTransId="{0316908E-2BC6-4B3A-9CD5-AE34C7FFE90F}" sibTransId="{3B195D6A-87B4-4CBB-B2F0-3F4C49638B45}"/>
    <dgm:cxn modelId="{6A4207CC-329A-4D88-9ED6-FE01F8F7C2F2}" type="presOf" srcId="{EAA30F80-95CD-418B-A536-EC1AC786B74E}" destId="{4411C7F5-86D8-43A6-A064-C9929F9E8F21}" srcOrd="0" destOrd="0" presId="urn:microsoft.com/office/officeart/2005/8/layout/hierarchy3"/>
    <dgm:cxn modelId="{9A7500D6-4B33-482D-87CF-8C36F2055F92}" srcId="{815D427D-72EA-4008-AE47-6B63AD6612F9}" destId="{4B29A212-3A7C-4AF9-927B-7631BA9133BA}" srcOrd="6" destOrd="0" parTransId="{5A7BFD87-346C-4C81-9E45-80965B03EC36}" sibTransId="{F1EB268F-B8CB-4166-B901-250BDE4EC7D2}"/>
    <dgm:cxn modelId="{9D0AC64A-6A34-41B9-BA31-4479798C9245}" type="presOf" srcId="{5A64AF3D-EFEB-440E-9D5D-10F484177D11}" destId="{441D0E26-B424-4BB6-B129-776244D9C46B}" srcOrd="0" destOrd="0" presId="urn:microsoft.com/office/officeart/2005/8/layout/hierarchy3"/>
    <dgm:cxn modelId="{AF82118F-A87F-48EC-AF76-B1D65C2888FD}" type="presOf" srcId="{43FBEB6D-4732-4077-90D1-E5F78119ACB4}" destId="{9BB8D5FD-9BD5-4CA1-8420-93F389DD8A5F}" srcOrd="0" destOrd="0" presId="urn:microsoft.com/office/officeart/2005/8/layout/hierarchy3"/>
    <dgm:cxn modelId="{DC405A91-E1C3-453A-AD0C-554DD62AF708}" type="presOf" srcId="{4B29A212-3A7C-4AF9-927B-7631BA9133BA}" destId="{F6EA8920-E529-429B-A05B-A21F43453E03}" srcOrd="0" destOrd="0" presId="urn:microsoft.com/office/officeart/2005/8/layout/hierarchy3"/>
    <dgm:cxn modelId="{5A9CAFF3-1BF2-4CD3-8958-47A271A4D1E9}" type="presOf" srcId="{815D427D-72EA-4008-AE47-6B63AD6612F9}" destId="{B7E55ADF-32EA-4B2F-9912-8542DC4E3D23}" srcOrd="1" destOrd="0" presId="urn:microsoft.com/office/officeart/2005/8/layout/hierarchy3"/>
    <dgm:cxn modelId="{C9BC07C2-431D-40E7-8492-8A85444A81AE}" type="presOf" srcId="{78391F50-A96C-432B-8A5D-E7B966D1E780}" destId="{C675A081-836E-4B6F-AC44-963B773780A3}" srcOrd="0" destOrd="0" presId="urn:microsoft.com/office/officeart/2005/8/layout/hierarchy3"/>
    <dgm:cxn modelId="{F0C2A113-8FE0-402B-B794-CA485531AAE4}" type="presOf" srcId="{2AB8D6AF-5CEF-4BD9-AE31-886F4786C881}" destId="{0104A831-E572-4091-B160-D1528FE4BB41}" srcOrd="0" destOrd="0" presId="urn:microsoft.com/office/officeart/2005/8/layout/hierarchy3"/>
    <dgm:cxn modelId="{4F4D2668-A72A-4DF2-A537-877F4CC8F69A}" type="presOf" srcId="{0316908E-2BC6-4B3A-9CD5-AE34C7FFE90F}" destId="{F4C01D5F-802A-4F73-BA77-E797AF3E92AB}" srcOrd="0" destOrd="0" presId="urn:microsoft.com/office/officeart/2005/8/layout/hierarchy3"/>
    <dgm:cxn modelId="{1B6E69C1-A120-4129-8ED1-E5D92D2E43DC}" type="presOf" srcId="{FED2DA2F-5C3B-4159-9F9F-E4F35A156BDB}" destId="{7DE1EAE7-350E-42A7-90B0-116CE4470BBF}" srcOrd="0" destOrd="0" presId="urn:microsoft.com/office/officeart/2005/8/layout/hierarchy3"/>
    <dgm:cxn modelId="{69716A4E-6B51-44D9-855F-9E4CB9AC342C}" type="presOf" srcId="{A26306CE-448A-4FA7-97C8-63512939C122}" destId="{18EB905A-1291-4870-B5E9-824B476A1314}" srcOrd="0" destOrd="0" presId="urn:microsoft.com/office/officeart/2005/8/layout/hierarchy3"/>
    <dgm:cxn modelId="{37DCD517-F9D0-4DB2-9C52-303A42DBF350}" type="presOf" srcId="{E8DE7A5B-AB10-46DC-BE7A-8E8DAD737272}" destId="{38E8B8C4-C2A4-4374-92B3-F3D4756AC9A6}" srcOrd="0" destOrd="0" presId="urn:microsoft.com/office/officeart/2005/8/layout/hierarchy3"/>
    <dgm:cxn modelId="{B7335176-2CFB-45C0-85B2-0183D3D110E0}" type="presOf" srcId="{5A7BFD87-346C-4C81-9E45-80965B03EC36}" destId="{4E924326-38BF-446C-9DA9-90142247D017}" srcOrd="0" destOrd="0" presId="urn:microsoft.com/office/officeart/2005/8/layout/hierarchy3"/>
    <dgm:cxn modelId="{AB74D829-95BE-4390-9763-AABDB3C33B73}" srcId="{815D427D-72EA-4008-AE47-6B63AD6612F9}" destId="{43FBEB6D-4732-4077-90D1-E5F78119ACB4}" srcOrd="1" destOrd="0" parTransId="{C9B33256-382E-4CE2-BBFB-DFA2940774FB}" sibTransId="{2C8B51ED-3B04-4DD6-AD06-97D97BE19866}"/>
    <dgm:cxn modelId="{AF579C4C-2803-4BB3-97C0-C2EFD634CAF7}" type="presOf" srcId="{C9B33256-382E-4CE2-BBFB-DFA2940774FB}" destId="{B98744EF-D70A-4907-8A15-9465ECC1A55C}" srcOrd="0" destOrd="0" presId="urn:microsoft.com/office/officeart/2005/8/layout/hierarchy3"/>
    <dgm:cxn modelId="{3A401D66-DE44-41F0-A867-D828F34F3BB2}" type="presOf" srcId="{EB4FE7D3-EE6F-473B-B176-17A801720F73}" destId="{80F4AC58-661D-4B9C-AB06-B543CBD6F22F}" srcOrd="0" destOrd="0" presId="urn:microsoft.com/office/officeart/2005/8/layout/hierarchy3"/>
    <dgm:cxn modelId="{AF755664-BE53-43EE-9500-C23A8BBAE4DC}" type="presOf" srcId="{28C0513B-340F-43B0-8EBF-4101D3680355}" destId="{FA9ECB82-AF24-4AE6-BD1E-C50C8D4002CC}" srcOrd="0" destOrd="0" presId="urn:microsoft.com/office/officeart/2005/8/layout/hierarchy3"/>
    <dgm:cxn modelId="{A8B46DAE-B26E-45D1-A48E-7682CC9F8505}" type="presOf" srcId="{0F8FB787-D1AC-4592-AB1D-B50B4ECC82B7}" destId="{B7CB3EEC-081B-4ACB-B1AB-D2659E980661}" srcOrd="0" destOrd="0" presId="urn:microsoft.com/office/officeart/2005/8/layout/hierarchy3"/>
    <dgm:cxn modelId="{C3C73A55-9183-446F-B4B5-88E0B3A7BE68}" srcId="{0F8FB787-D1AC-4592-AB1D-B50B4ECC82B7}" destId="{815D427D-72EA-4008-AE47-6B63AD6612F9}" srcOrd="0" destOrd="0" parTransId="{AE61FDFD-5BA2-4456-BB94-2FBB1854032C}" sibTransId="{C39701F3-91E8-4814-ABEF-1F0A771B3B0F}"/>
    <dgm:cxn modelId="{B6A31234-48DE-403D-B70C-1DE2387F7FF8}" type="presParOf" srcId="{B7CB3EEC-081B-4ACB-B1AB-D2659E980661}" destId="{37C87623-6A4E-4A10-BF57-7DFA860DA96A}" srcOrd="0" destOrd="0" presId="urn:microsoft.com/office/officeart/2005/8/layout/hierarchy3"/>
    <dgm:cxn modelId="{E681C5C2-C41F-45DD-9165-D6B8D043EFDA}" type="presParOf" srcId="{37C87623-6A4E-4A10-BF57-7DFA860DA96A}" destId="{91ACD71C-4D87-4CBB-AD71-48C520185FF4}" srcOrd="0" destOrd="0" presId="urn:microsoft.com/office/officeart/2005/8/layout/hierarchy3"/>
    <dgm:cxn modelId="{EE7E4420-60A3-4FC3-B29F-421FF5238679}" type="presParOf" srcId="{91ACD71C-4D87-4CBB-AD71-48C520185FF4}" destId="{7D7B78D2-8A14-4C84-BAFA-0FDF2565B6E1}" srcOrd="0" destOrd="0" presId="urn:microsoft.com/office/officeart/2005/8/layout/hierarchy3"/>
    <dgm:cxn modelId="{14EDCC4B-EE6A-43D6-82D2-20BA213387A1}" type="presParOf" srcId="{91ACD71C-4D87-4CBB-AD71-48C520185FF4}" destId="{B7E55ADF-32EA-4B2F-9912-8542DC4E3D23}" srcOrd="1" destOrd="0" presId="urn:microsoft.com/office/officeart/2005/8/layout/hierarchy3"/>
    <dgm:cxn modelId="{543A099B-21EA-499D-B8D0-461E063A7ABE}" type="presParOf" srcId="{37C87623-6A4E-4A10-BF57-7DFA860DA96A}" destId="{608812DB-7C9D-4339-9954-64C1FF169458}" srcOrd="1" destOrd="0" presId="urn:microsoft.com/office/officeart/2005/8/layout/hierarchy3"/>
    <dgm:cxn modelId="{E97032E0-A926-4270-9F65-E98509D022A9}" type="presParOf" srcId="{608812DB-7C9D-4339-9954-64C1FF169458}" destId="{C675A081-836E-4B6F-AC44-963B773780A3}" srcOrd="0" destOrd="0" presId="urn:microsoft.com/office/officeart/2005/8/layout/hierarchy3"/>
    <dgm:cxn modelId="{CE87B16D-FBA6-483E-8540-842CCFF4A3B2}" type="presParOf" srcId="{608812DB-7C9D-4339-9954-64C1FF169458}" destId="{4411C7F5-86D8-43A6-A064-C9929F9E8F21}" srcOrd="1" destOrd="0" presId="urn:microsoft.com/office/officeart/2005/8/layout/hierarchy3"/>
    <dgm:cxn modelId="{B3B734D6-966D-4CF7-A680-0085FDC4CB25}" type="presParOf" srcId="{608812DB-7C9D-4339-9954-64C1FF169458}" destId="{B98744EF-D70A-4907-8A15-9465ECC1A55C}" srcOrd="2" destOrd="0" presId="urn:microsoft.com/office/officeart/2005/8/layout/hierarchy3"/>
    <dgm:cxn modelId="{2C064622-89A9-49AA-B7BD-50DE47456E89}" type="presParOf" srcId="{608812DB-7C9D-4339-9954-64C1FF169458}" destId="{9BB8D5FD-9BD5-4CA1-8420-93F389DD8A5F}" srcOrd="3" destOrd="0" presId="urn:microsoft.com/office/officeart/2005/8/layout/hierarchy3"/>
    <dgm:cxn modelId="{304AC63E-1D1F-4A59-B7A6-226F3280D963}" type="presParOf" srcId="{608812DB-7C9D-4339-9954-64C1FF169458}" destId="{F4C01D5F-802A-4F73-BA77-E797AF3E92AB}" srcOrd="4" destOrd="0" presId="urn:microsoft.com/office/officeart/2005/8/layout/hierarchy3"/>
    <dgm:cxn modelId="{3EFE347A-BBE2-4059-BF23-1A139A5D8D23}" type="presParOf" srcId="{608812DB-7C9D-4339-9954-64C1FF169458}" destId="{80F4AC58-661D-4B9C-AB06-B543CBD6F22F}" srcOrd="5" destOrd="0" presId="urn:microsoft.com/office/officeart/2005/8/layout/hierarchy3"/>
    <dgm:cxn modelId="{FA3C57F8-406F-4700-9C85-85A932C4F600}" type="presParOf" srcId="{608812DB-7C9D-4339-9954-64C1FF169458}" destId="{38E8B8C4-C2A4-4374-92B3-F3D4756AC9A6}" srcOrd="6" destOrd="0" presId="urn:microsoft.com/office/officeart/2005/8/layout/hierarchy3"/>
    <dgm:cxn modelId="{F1BCD702-2714-44F1-921E-F063DC33FFE3}" type="presParOf" srcId="{608812DB-7C9D-4339-9954-64C1FF169458}" destId="{FA9ECB82-AF24-4AE6-BD1E-C50C8D4002CC}" srcOrd="7" destOrd="0" presId="urn:microsoft.com/office/officeart/2005/8/layout/hierarchy3"/>
    <dgm:cxn modelId="{B038323E-298E-4769-A3FE-2534860B012F}" type="presParOf" srcId="{608812DB-7C9D-4339-9954-64C1FF169458}" destId="{7DE1EAE7-350E-42A7-90B0-116CE4470BBF}" srcOrd="8" destOrd="0" presId="urn:microsoft.com/office/officeart/2005/8/layout/hierarchy3"/>
    <dgm:cxn modelId="{7CAAA767-5213-4B19-8F9A-1D640A541D5A}" type="presParOf" srcId="{608812DB-7C9D-4339-9954-64C1FF169458}" destId="{18EB905A-1291-4870-B5E9-824B476A1314}" srcOrd="9" destOrd="0" presId="urn:microsoft.com/office/officeart/2005/8/layout/hierarchy3"/>
    <dgm:cxn modelId="{65838D84-765C-4B76-BB95-7207A56C3644}" type="presParOf" srcId="{608812DB-7C9D-4339-9954-64C1FF169458}" destId="{441D0E26-B424-4BB6-B129-776244D9C46B}" srcOrd="10" destOrd="0" presId="urn:microsoft.com/office/officeart/2005/8/layout/hierarchy3"/>
    <dgm:cxn modelId="{D067F6D7-5344-4D9C-87DE-3AE6CE9BE5CC}" type="presParOf" srcId="{608812DB-7C9D-4339-9954-64C1FF169458}" destId="{0104A831-E572-4091-B160-D1528FE4BB41}" srcOrd="11" destOrd="0" presId="urn:microsoft.com/office/officeart/2005/8/layout/hierarchy3"/>
    <dgm:cxn modelId="{AA6B55AC-0C86-4B66-BD34-575DD5093394}" type="presParOf" srcId="{608812DB-7C9D-4339-9954-64C1FF169458}" destId="{4E924326-38BF-446C-9DA9-90142247D017}" srcOrd="12" destOrd="0" presId="urn:microsoft.com/office/officeart/2005/8/layout/hierarchy3"/>
    <dgm:cxn modelId="{A5191F0F-F2DA-45CB-A623-D3B82BF8680E}" type="presParOf" srcId="{608812DB-7C9D-4339-9954-64C1FF169458}" destId="{F6EA8920-E529-429B-A05B-A21F43453E03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503C92-B0ED-4FDE-9E74-9DE253E23905}">
      <dsp:nvSpPr>
        <dsp:cNvPr id="0" name=""/>
        <dsp:cNvSpPr/>
      </dsp:nvSpPr>
      <dsp:spPr>
        <a:xfrm>
          <a:off x="0" y="70189"/>
          <a:ext cx="7715304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95000"/>
                </a:schemeClr>
              </a:solidFill>
            </a:rPr>
            <a:t>Составление проекта бюджета ( разработка планов и прогноза развития территории и целевых программ) </a:t>
          </a:r>
          <a:endParaRPr lang="ru-RU" sz="1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0" y="70189"/>
        <a:ext cx="7715304" cy="748800"/>
      </dsp:txXfrm>
    </dsp:sp>
    <dsp:sp modelId="{527393FD-2555-4DF4-84B9-20F2AD76FC56}">
      <dsp:nvSpPr>
        <dsp:cNvPr id="0" name=""/>
        <dsp:cNvSpPr/>
      </dsp:nvSpPr>
      <dsp:spPr>
        <a:xfrm>
          <a:off x="0" y="857255"/>
          <a:ext cx="7715304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Рассмотрение и утверждение бюджета</a:t>
          </a:r>
          <a:endParaRPr lang="ru-RU" sz="1400" b="1" kern="1200" dirty="0"/>
        </a:p>
      </dsp:txBody>
      <dsp:txXfrm>
        <a:off x="0" y="857255"/>
        <a:ext cx="7715304" cy="748800"/>
      </dsp:txXfrm>
    </dsp:sp>
    <dsp:sp modelId="{E33A883B-D55C-40F2-BF5F-5D0866C24BF6}">
      <dsp:nvSpPr>
        <dsp:cNvPr id="0" name=""/>
        <dsp:cNvSpPr/>
      </dsp:nvSpPr>
      <dsp:spPr>
        <a:xfrm>
          <a:off x="0" y="1785950"/>
          <a:ext cx="7715304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Исполнение бюджета </a:t>
          </a:r>
          <a:endParaRPr lang="ru-RU" sz="1400" b="1" kern="1200" dirty="0"/>
        </a:p>
      </dsp:txBody>
      <dsp:txXfrm>
        <a:off x="0" y="1785950"/>
        <a:ext cx="7715304" cy="748800"/>
      </dsp:txXfrm>
    </dsp:sp>
    <dsp:sp modelId="{95A8B271-2DB1-468F-953F-CAD5530A5189}">
      <dsp:nvSpPr>
        <dsp:cNvPr id="0" name=""/>
        <dsp:cNvSpPr/>
      </dsp:nvSpPr>
      <dsp:spPr>
        <a:xfrm>
          <a:off x="0" y="2632739"/>
          <a:ext cx="7715304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Рассмотрение и утверждение отчета об исполнении бюджета</a:t>
          </a:r>
          <a:endParaRPr lang="ru-RU" sz="1400" b="1" kern="1200" dirty="0"/>
        </a:p>
      </dsp:txBody>
      <dsp:txXfrm>
        <a:off x="0" y="2632739"/>
        <a:ext cx="7715304" cy="748800"/>
      </dsp:txXfrm>
    </dsp:sp>
    <dsp:sp modelId="{D46F4787-94C5-4C90-9D7D-042BBC311F6D}">
      <dsp:nvSpPr>
        <dsp:cNvPr id="0" name=""/>
        <dsp:cNvSpPr/>
      </dsp:nvSpPr>
      <dsp:spPr>
        <a:xfrm>
          <a:off x="0" y="3496740"/>
          <a:ext cx="7715304" cy="748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Финансовый контроль</a:t>
          </a:r>
          <a:endParaRPr lang="ru-RU" sz="1400" b="1" kern="1200" dirty="0"/>
        </a:p>
      </dsp:txBody>
      <dsp:txXfrm>
        <a:off x="0" y="3496740"/>
        <a:ext cx="7715304" cy="748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D3C5C2-313F-4C7A-A782-E4CA27D8A28F}">
      <dsp:nvSpPr>
        <dsp:cNvPr id="0" name=""/>
        <dsp:cNvSpPr/>
      </dsp:nvSpPr>
      <dsp:spPr>
        <a:xfrm>
          <a:off x="47618" y="0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Общий остаток  1 651 249,14 руб.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618" y="0"/>
        <a:ext cx="3937406" cy="1219200"/>
      </dsp:txXfrm>
    </dsp:sp>
    <dsp:sp modelId="{D5E78A19-F16B-421E-93B6-2E0B2DAC2BBA}">
      <dsp:nvSpPr>
        <dsp:cNvPr id="0" name=""/>
        <dsp:cNvSpPr/>
      </dsp:nvSpPr>
      <dsp:spPr>
        <a:xfrm>
          <a:off x="431343" y="1491406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 том числе: остаток  средств дорожного фонда  182 612,37 руб.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1343" y="1491406"/>
        <a:ext cx="3931920" cy="1219200"/>
      </dsp:txXfrm>
    </dsp:sp>
    <dsp:sp modelId="{897CD6C5-BE7B-42BB-9CA5-E4535C2A2640}">
      <dsp:nvSpPr>
        <dsp:cNvPr id="0" name=""/>
        <dsp:cNvSpPr/>
      </dsp:nvSpPr>
      <dsp:spPr>
        <a:xfrm>
          <a:off x="904865" y="281781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 том числе: остаток подлежащий к распределению  1 468 636,77 руб.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04865" y="2817819"/>
        <a:ext cx="3931920" cy="1219200"/>
      </dsp:txXfrm>
    </dsp:sp>
    <dsp:sp modelId="{1C97B6A1-B695-49E0-870D-8A3105F1C3E4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389120" y="924560"/>
        <a:ext cx="792480" cy="792480"/>
      </dsp:txXfrm>
    </dsp:sp>
    <dsp:sp modelId="{EAE818DE-9853-4D4E-AAA7-7320C3C458D9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846320" y="2338832"/>
        <a:ext cx="792480" cy="7924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9F890C-03B2-4FE5-9398-DE0DA7F67E39}">
      <dsp:nvSpPr>
        <dsp:cNvPr id="0" name=""/>
        <dsp:cNvSpPr/>
      </dsp:nvSpPr>
      <dsp:spPr>
        <a:xfrm>
          <a:off x="3143271" y="2756"/>
          <a:ext cx="4714908" cy="13447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Доходы от предусмотренных налоговым законодательством Российской Федерации федеральных налогов и сборов, региональных и местных налогов, а также пеней и штрафов по ним. </a:t>
          </a:r>
          <a:endParaRPr lang="ru-RU" sz="1400" kern="1200" dirty="0"/>
        </a:p>
      </dsp:txBody>
      <dsp:txXfrm>
        <a:off x="3143271" y="2756"/>
        <a:ext cx="4714908" cy="1344799"/>
      </dsp:txXfrm>
    </dsp:sp>
    <dsp:sp modelId="{2938F9C5-93A6-4BF2-AD58-1F69990E5BF9}">
      <dsp:nvSpPr>
        <dsp:cNvPr id="0" name=""/>
        <dsp:cNvSpPr/>
      </dsp:nvSpPr>
      <dsp:spPr>
        <a:xfrm>
          <a:off x="0" y="2756"/>
          <a:ext cx="3143272" cy="1344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Налоговые доходы</a:t>
          </a:r>
          <a:endParaRPr lang="ru-RU" sz="3100" kern="1200" dirty="0"/>
        </a:p>
      </dsp:txBody>
      <dsp:txXfrm>
        <a:off x="0" y="2756"/>
        <a:ext cx="3143272" cy="1344799"/>
      </dsp:txXfrm>
    </dsp:sp>
    <dsp:sp modelId="{E7022C6F-7890-425D-9DD1-30C9A0280B0E}">
      <dsp:nvSpPr>
        <dsp:cNvPr id="0" name=""/>
        <dsp:cNvSpPr/>
      </dsp:nvSpPr>
      <dsp:spPr>
        <a:xfrm>
          <a:off x="3101921" y="1464445"/>
          <a:ext cx="4705703" cy="21080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Доходы от имущества, находящегося в федеральной собственности, собственности субъекта РФ и муниципальной собственности, и (или) от их деятельности, доходы от продажи имущества, находящегося в собственности соответствующего территориального образования, доходы от безвозмездных перечислений, доходы от других поступлений.</a:t>
          </a:r>
          <a:endParaRPr lang="ru-RU" sz="1400" kern="1200" dirty="0"/>
        </a:p>
      </dsp:txBody>
      <dsp:txXfrm>
        <a:off x="3101921" y="1464445"/>
        <a:ext cx="4705703" cy="2108026"/>
      </dsp:txXfrm>
    </dsp:sp>
    <dsp:sp modelId="{80218FDC-6EF6-4E63-AA53-752797C8293F}">
      <dsp:nvSpPr>
        <dsp:cNvPr id="0" name=""/>
        <dsp:cNvSpPr/>
      </dsp:nvSpPr>
      <dsp:spPr>
        <a:xfrm>
          <a:off x="7670" y="1863649"/>
          <a:ext cx="3137135" cy="1344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Неналоговые доходы</a:t>
          </a:r>
          <a:endParaRPr lang="ru-RU" sz="3100" kern="1200" dirty="0"/>
        </a:p>
      </dsp:txBody>
      <dsp:txXfrm>
        <a:off x="7670" y="1863649"/>
        <a:ext cx="3137135" cy="1344799"/>
      </dsp:txXfrm>
    </dsp:sp>
    <dsp:sp modelId="{32576516-E713-4827-A45E-9BF391E5AE8D}">
      <dsp:nvSpPr>
        <dsp:cNvPr id="0" name=""/>
        <dsp:cNvSpPr/>
      </dsp:nvSpPr>
      <dsp:spPr>
        <a:xfrm>
          <a:off x="3100303" y="3674112"/>
          <a:ext cx="4714908" cy="13447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Поступления бюджетов других уровней, поступления от нерезидентов, дотации, субвенции, трансферты, средства, получаемые в виде компенсаций, поступления от негосударственных организаций, от государственных организаций</a:t>
          </a:r>
          <a:endParaRPr lang="ru-RU" sz="1400" kern="1200" dirty="0"/>
        </a:p>
      </dsp:txBody>
      <dsp:txXfrm>
        <a:off x="3100303" y="3674112"/>
        <a:ext cx="4714908" cy="1344799"/>
      </dsp:txXfrm>
    </dsp:sp>
    <dsp:sp modelId="{A3995D23-AACC-4F4A-A0BF-32A677E2BE2C}">
      <dsp:nvSpPr>
        <dsp:cNvPr id="0" name=""/>
        <dsp:cNvSpPr/>
      </dsp:nvSpPr>
      <dsp:spPr>
        <a:xfrm>
          <a:off x="0" y="3724542"/>
          <a:ext cx="3143272" cy="1344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Безвозмездные поступления</a:t>
          </a:r>
          <a:endParaRPr lang="ru-RU" sz="3100" kern="1200" dirty="0"/>
        </a:p>
      </dsp:txBody>
      <dsp:txXfrm>
        <a:off x="0" y="3724542"/>
        <a:ext cx="3143272" cy="13447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F62A3D-B243-47D6-B32C-35E6498C89CF}">
      <dsp:nvSpPr>
        <dsp:cNvPr id="0" name=""/>
        <dsp:cNvSpPr/>
      </dsp:nvSpPr>
      <dsp:spPr>
        <a:xfrm>
          <a:off x="3536" y="805174"/>
          <a:ext cx="1731252" cy="1292343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Первоначально </a:t>
          </a:r>
          <a:r>
            <a:rPr lang="ru-RU" sz="1700" kern="1200" dirty="0" smtClean="0"/>
            <a:t>утвержденный бюджет</a:t>
          </a:r>
          <a:endParaRPr lang="ru-RU" sz="1700" kern="1200" dirty="0"/>
        </a:p>
      </dsp:txBody>
      <dsp:txXfrm>
        <a:off x="3536" y="805174"/>
        <a:ext cx="1731252" cy="1292343"/>
      </dsp:txXfrm>
    </dsp:sp>
    <dsp:sp modelId="{AF1E9F30-E6D4-4744-9E47-841F9DF1FD95}">
      <dsp:nvSpPr>
        <dsp:cNvPr id="0" name=""/>
        <dsp:cNvSpPr/>
      </dsp:nvSpPr>
      <dsp:spPr>
        <a:xfrm>
          <a:off x="0" y="2076445"/>
          <a:ext cx="1731252" cy="5557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35 907,9</a:t>
          </a:r>
          <a:endParaRPr lang="ru-RU" sz="2000" b="1" kern="1200" dirty="0"/>
        </a:p>
      </dsp:txBody>
      <dsp:txXfrm>
        <a:off x="0" y="2076445"/>
        <a:ext cx="1219192" cy="555707"/>
      </dsp:txXfrm>
    </dsp:sp>
    <dsp:sp modelId="{CFF36E92-E29C-4ED8-B3F1-803723FE1E00}">
      <dsp:nvSpPr>
        <dsp:cNvPr id="0" name=""/>
        <dsp:cNvSpPr/>
      </dsp:nvSpPr>
      <dsp:spPr>
        <a:xfrm>
          <a:off x="501967" y="2523861"/>
          <a:ext cx="1917662" cy="15401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C0AAB7-9A6B-47A4-B5F2-BD9F493AB3BE}">
      <dsp:nvSpPr>
        <dsp:cNvPr id="0" name=""/>
        <dsp:cNvSpPr/>
      </dsp:nvSpPr>
      <dsp:spPr>
        <a:xfrm>
          <a:off x="2683620" y="828492"/>
          <a:ext cx="1731252" cy="1292343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Уточненный бюджет</a:t>
          </a:r>
          <a:endParaRPr lang="ru-RU" sz="2000" kern="1200" dirty="0"/>
        </a:p>
      </dsp:txBody>
      <dsp:txXfrm>
        <a:off x="2683620" y="828492"/>
        <a:ext cx="1731252" cy="1292343"/>
      </dsp:txXfrm>
    </dsp:sp>
    <dsp:sp modelId="{90E708D6-3FEA-4F28-A72D-E454D5B5DF9C}">
      <dsp:nvSpPr>
        <dsp:cNvPr id="0" name=""/>
        <dsp:cNvSpPr/>
      </dsp:nvSpPr>
      <dsp:spPr>
        <a:xfrm>
          <a:off x="2683620" y="2120836"/>
          <a:ext cx="1731252" cy="5557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35 831,3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2683620" y="2120836"/>
        <a:ext cx="1219192" cy="555707"/>
      </dsp:txXfrm>
    </dsp:sp>
    <dsp:sp modelId="{ADCFC1B7-0F8E-4019-B0FF-D964703C1203}">
      <dsp:nvSpPr>
        <dsp:cNvPr id="0" name=""/>
        <dsp:cNvSpPr/>
      </dsp:nvSpPr>
      <dsp:spPr>
        <a:xfrm>
          <a:off x="3357585" y="2603501"/>
          <a:ext cx="1566326" cy="14468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C75933-4114-471D-BCD5-2B622FE06BFD}">
      <dsp:nvSpPr>
        <dsp:cNvPr id="0" name=""/>
        <dsp:cNvSpPr/>
      </dsp:nvSpPr>
      <dsp:spPr>
        <a:xfrm>
          <a:off x="5073861" y="814257"/>
          <a:ext cx="1731252" cy="1292343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Фактическое исполнение </a:t>
          </a:r>
          <a:endParaRPr lang="ru-RU" sz="1700" kern="1200" dirty="0"/>
        </a:p>
      </dsp:txBody>
      <dsp:txXfrm>
        <a:off x="5073861" y="814257"/>
        <a:ext cx="1731252" cy="1292343"/>
      </dsp:txXfrm>
    </dsp:sp>
    <dsp:sp modelId="{8B8D6DA7-62E7-4DC8-A40B-9A45DE1F3DBD}">
      <dsp:nvSpPr>
        <dsp:cNvPr id="0" name=""/>
        <dsp:cNvSpPr/>
      </dsp:nvSpPr>
      <dsp:spPr>
        <a:xfrm>
          <a:off x="5051995" y="2066989"/>
          <a:ext cx="1731252" cy="5557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36 170,6</a:t>
          </a:r>
          <a:endParaRPr lang="ru-RU" sz="2000" b="1" kern="1200" dirty="0"/>
        </a:p>
      </dsp:txBody>
      <dsp:txXfrm>
        <a:off x="5051995" y="2066989"/>
        <a:ext cx="1219192" cy="555707"/>
      </dsp:txXfrm>
    </dsp:sp>
    <dsp:sp modelId="{2D710CA5-471E-45E1-B006-A9D59D66E686}">
      <dsp:nvSpPr>
        <dsp:cNvPr id="0" name=""/>
        <dsp:cNvSpPr/>
      </dsp:nvSpPr>
      <dsp:spPr>
        <a:xfrm>
          <a:off x="5679096" y="2479034"/>
          <a:ext cx="1619437" cy="158496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45F901-F7AF-44A4-B53B-DA29541393B1}">
      <dsp:nvSpPr>
        <dsp:cNvPr id="0" name=""/>
        <dsp:cNvSpPr/>
      </dsp:nvSpPr>
      <dsp:spPr>
        <a:xfrm>
          <a:off x="4018778" y="2003017"/>
          <a:ext cx="2741768" cy="652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602"/>
              </a:lnTo>
              <a:lnTo>
                <a:pt x="2741768" y="444602"/>
              </a:lnTo>
              <a:lnTo>
                <a:pt x="2741768" y="65241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12FE2-4BFE-4E20-A96B-0E7339104D60}">
      <dsp:nvSpPr>
        <dsp:cNvPr id="0" name=""/>
        <dsp:cNvSpPr/>
      </dsp:nvSpPr>
      <dsp:spPr>
        <a:xfrm>
          <a:off x="3933442" y="2003017"/>
          <a:ext cx="91440" cy="653735"/>
        </a:xfrm>
        <a:custGeom>
          <a:avLst/>
          <a:gdLst/>
          <a:ahLst/>
          <a:cxnLst/>
          <a:rect l="0" t="0" r="0" b="0"/>
          <a:pathLst>
            <a:path>
              <a:moveTo>
                <a:pt x="85336" y="0"/>
              </a:moveTo>
              <a:lnTo>
                <a:pt x="85336" y="445922"/>
              </a:lnTo>
              <a:lnTo>
                <a:pt x="45720" y="445922"/>
              </a:lnTo>
              <a:lnTo>
                <a:pt x="45720" y="65373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2F149-9A6E-416C-8EF3-4CEBD5669B48}">
      <dsp:nvSpPr>
        <dsp:cNvPr id="0" name=""/>
        <dsp:cNvSpPr/>
      </dsp:nvSpPr>
      <dsp:spPr>
        <a:xfrm>
          <a:off x="1277010" y="2003017"/>
          <a:ext cx="2741768" cy="652416"/>
        </a:xfrm>
        <a:custGeom>
          <a:avLst/>
          <a:gdLst/>
          <a:ahLst/>
          <a:cxnLst/>
          <a:rect l="0" t="0" r="0" b="0"/>
          <a:pathLst>
            <a:path>
              <a:moveTo>
                <a:pt x="2741768" y="0"/>
              </a:moveTo>
              <a:lnTo>
                <a:pt x="2741768" y="444602"/>
              </a:lnTo>
              <a:lnTo>
                <a:pt x="0" y="444602"/>
              </a:lnTo>
              <a:lnTo>
                <a:pt x="0" y="65241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E400E-4111-40C3-972F-C384D2EEF818}">
      <dsp:nvSpPr>
        <dsp:cNvPr id="0" name=""/>
        <dsp:cNvSpPr/>
      </dsp:nvSpPr>
      <dsp:spPr>
        <a:xfrm>
          <a:off x="2294414" y="1319"/>
          <a:ext cx="3448728" cy="2001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61D77-FAE2-46A0-93C5-2FACF17BB46A}">
      <dsp:nvSpPr>
        <dsp:cNvPr id="0" name=""/>
        <dsp:cNvSpPr/>
      </dsp:nvSpPr>
      <dsp:spPr>
        <a:xfrm>
          <a:off x="2543665" y="238108"/>
          <a:ext cx="3448728" cy="200169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Century Gothic" pitchFamily="34" charset="0"/>
              <a:cs typeface="Aharoni" pitchFamily="2" charset="-79"/>
            </a:rPr>
            <a:t>Всего доходов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Century Gothic" pitchFamily="34" charset="0"/>
              <a:cs typeface="Aharoni" pitchFamily="2" charset="-79"/>
            </a:rPr>
            <a:t>План  - 35 831,3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Century Gothic" pitchFamily="34" charset="0"/>
              <a:cs typeface="Aharoni" pitchFamily="2" charset="-79"/>
            </a:rPr>
            <a:t>Факт – 36 170,6</a:t>
          </a:r>
          <a:endParaRPr lang="ru-RU" sz="1800" b="1" i="1" kern="1200" dirty="0">
            <a:solidFill>
              <a:srgbClr val="FF0000"/>
            </a:solidFill>
            <a:latin typeface="Century Gothic" pitchFamily="34" charset="0"/>
            <a:cs typeface="Aharoni" pitchFamily="2" charset="-79"/>
          </a:endParaRPr>
        </a:p>
      </dsp:txBody>
      <dsp:txXfrm>
        <a:off x="2543665" y="238108"/>
        <a:ext cx="3448728" cy="2001698"/>
      </dsp:txXfrm>
    </dsp:sp>
    <dsp:sp modelId="{9F82BBE3-BCF2-43D8-89C2-E398D143DE80}">
      <dsp:nvSpPr>
        <dsp:cNvPr id="0" name=""/>
        <dsp:cNvSpPr/>
      </dsp:nvSpPr>
      <dsp:spPr>
        <a:xfrm>
          <a:off x="155377" y="2655434"/>
          <a:ext cx="2243264" cy="1424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D5896-3417-4663-B17C-964F0E4259BD}">
      <dsp:nvSpPr>
        <dsp:cNvPr id="0" name=""/>
        <dsp:cNvSpPr/>
      </dsp:nvSpPr>
      <dsp:spPr>
        <a:xfrm>
          <a:off x="404629" y="2892223"/>
          <a:ext cx="2243264" cy="14244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Century Gothic" pitchFamily="34" charset="0"/>
            </a:rPr>
            <a:t>Налоговые доходы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Century Gothic" pitchFamily="34" charset="0"/>
            </a:rPr>
            <a:t>План – 2 467,1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Century Gothic" pitchFamily="34" charset="0"/>
            </a:rPr>
            <a:t> Факт- 2 722,4</a:t>
          </a:r>
          <a:endParaRPr lang="ru-RU" sz="1800" b="1" i="1" kern="1200" dirty="0">
            <a:solidFill>
              <a:srgbClr val="FF0000"/>
            </a:solidFill>
            <a:latin typeface="Century Gothic" pitchFamily="34" charset="0"/>
          </a:endParaRPr>
        </a:p>
      </dsp:txBody>
      <dsp:txXfrm>
        <a:off x="404629" y="2892223"/>
        <a:ext cx="2243264" cy="1424473"/>
      </dsp:txXfrm>
    </dsp:sp>
    <dsp:sp modelId="{41965DE1-E351-4909-8901-1167AA059C7B}">
      <dsp:nvSpPr>
        <dsp:cNvPr id="0" name=""/>
        <dsp:cNvSpPr/>
      </dsp:nvSpPr>
      <dsp:spPr>
        <a:xfrm>
          <a:off x="2857529" y="2656753"/>
          <a:ext cx="2243264" cy="1424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99146-3288-4A0D-9E5B-124E6D226322}">
      <dsp:nvSpPr>
        <dsp:cNvPr id="0" name=""/>
        <dsp:cNvSpPr/>
      </dsp:nvSpPr>
      <dsp:spPr>
        <a:xfrm>
          <a:off x="3106781" y="2893542"/>
          <a:ext cx="2243264" cy="14244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Century Gothic" pitchFamily="34" charset="0"/>
            </a:rPr>
            <a:t>Неналоговые доходы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Century Gothic" pitchFamily="34" charset="0"/>
            </a:rPr>
            <a:t>План – 537,4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Century Gothic" pitchFamily="34" charset="0"/>
            </a:rPr>
            <a:t>Факт – 621,4</a:t>
          </a:r>
          <a:endParaRPr lang="ru-RU" sz="1800" b="1" i="1" kern="1200" dirty="0">
            <a:solidFill>
              <a:srgbClr val="FF0000"/>
            </a:solidFill>
            <a:latin typeface="Century Gothic" pitchFamily="34" charset="0"/>
          </a:endParaRPr>
        </a:p>
      </dsp:txBody>
      <dsp:txXfrm>
        <a:off x="3106781" y="2893542"/>
        <a:ext cx="2243264" cy="1424473"/>
      </dsp:txXfrm>
    </dsp:sp>
    <dsp:sp modelId="{3DC244A8-ED47-49AB-8EC4-D02C8E6A0952}">
      <dsp:nvSpPr>
        <dsp:cNvPr id="0" name=""/>
        <dsp:cNvSpPr/>
      </dsp:nvSpPr>
      <dsp:spPr>
        <a:xfrm>
          <a:off x="5638913" y="2655434"/>
          <a:ext cx="2243264" cy="1424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2BAB3-737B-4B09-AB8C-59CCAF93DED8}">
      <dsp:nvSpPr>
        <dsp:cNvPr id="0" name=""/>
        <dsp:cNvSpPr/>
      </dsp:nvSpPr>
      <dsp:spPr>
        <a:xfrm>
          <a:off x="5888165" y="2892223"/>
          <a:ext cx="2243264" cy="14244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Century Gothic" pitchFamily="34" charset="0"/>
            </a:rPr>
            <a:t>Безвозмездные поступления План – 32 826,8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FF0000"/>
              </a:solidFill>
              <a:latin typeface="Century Gothic" pitchFamily="34" charset="0"/>
            </a:rPr>
            <a:t>Факт -32 826,8</a:t>
          </a:r>
          <a:endParaRPr lang="ru-RU" sz="1800" b="1" i="1" kern="1200" dirty="0">
            <a:solidFill>
              <a:srgbClr val="FF0000"/>
            </a:solidFill>
            <a:latin typeface="Century Gothic" pitchFamily="34" charset="0"/>
          </a:endParaRPr>
        </a:p>
      </dsp:txBody>
      <dsp:txXfrm>
        <a:off x="5888165" y="2892223"/>
        <a:ext cx="2243264" cy="142447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7E360C-2356-484A-8EC9-F80CBAAD09DF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Фактическое исполнение</a:t>
          </a:r>
          <a:endParaRPr lang="ru-RU" sz="19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59187"/>
        <a:ext cx="6096000" cy="542210"/>
      </dsp:txXfrm>
    </dsp:sp>
    <dsp:sp modelId="{7A030531-D434-4C6E-A216-46ED89A78421}">
      <dsp:nvSpPr>
        <dsp:cNvPr id="0" name=""/>
        <dsp:cNvSpPr/>
      </dsp:nvSpPr>
      <dsp:spPr>
        <a:xfrm>
          <a:off x="0" y="3581316"/>
          <a:ext cx="6096000" cy="46188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36 030,2</a:t>
          </a:r>
          <a:endParaRPr lang="ru-RU" sz="2900" kern="1200" dirty="0"/>
        </a:p>
      </dsp:txBody>
      <dsp:txXfrm>
        <a:off x="0" y="3581316"/>
        <a:ext cx="6096000" cy="461883"/>
      </dsp:txXfrm>
    </dsp:sp>
    <dsp:sp modelId="{4869219E-33F7-40F5-89B8-50F176EF1DAE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gradFill rotWithShape="0">
          <a:gsLst>
            <a:gs pos="0">
              <a:schemeClr val="accent5">
                <a:shade val="50000"/>
                <a:hueOff val="-72955"/>
                <a:satOff val="-1555"/>
                <a:lumOff val="26771"/>
                <a:alphaOff val="0"/>
                <a:shade val="60000"/>
              </a:schemeClr>
            </a:gs>
            <a:gs pos="33000">
              <a:schemeClr val="accent5">
                <a:shade val="50000"/>
                <a:hueOff val="-72955"/>
                <a:satOff val="-1555"/>
                <a:lumOff val="26771"/>
                <a:alphaOff val="0"/>
                <a:tint val="86500"/>
              </a:schemeClr>
            </a:gs>
            <a:gs pos="46750">
              <a:schemeClr val="accent5">
                <a:shade val="50000"/>
                <a:hueOff val="-72955"/>
                <a:satOff val="-1555"/>
                <a:lumOff val="26771"/>
                <a:alphaOff val="0"/>
                <a:tint val="71000"/>
                <a:satMod val="112000"/>
              </a:schemeClr>
            </a:gs>
            <a:gs pos="53000">
              <a:schemeClr val="accent5">
                <a:shade val="50000"/>
                <a:hueOff val="-72955"/>
                <a:satOff val="-1555"/>
                <a:lumOff val="26771"/>
                <a:alphaOff val="0"/>
                <a:tint val="71000"/>
                <a:satMod val="112000"/>
              </a:schemeClr>
            </a:gs>
            <a:gs pos="68000">
              <a:schemeClr val="accent5">
                <a:shade val="50000"/>
                <a:hueOff val="-72955"/>
                <a:satOff val="-1555"/>
                <a:lumOff val="26771"/>
                <a:alphaOff val="0"/>
                <a:tint val="86000"/>
              </a:schemeClr>
            </a:gs>
            <a:gs pos="100000">
              <a:schemeClr val="accent5">
                <a:shade val="50000"/>
                <a:hueOff val="-72955"/>
                <a:satOff val="-1555"/>
                <a:lumOff val="26771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Уточненный план</a:t>
          </a:r>
          <a:endParaRPr lang="ru-RU" sz="19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29953"/>
        <a:ext cx="6096000" cy="542047"/>
      </dsp:txXfrm>
    </dsp:sp>
    <dsp:sp modelId="{0BD882D8-3FD3-40A9-B434-20780BB2B5FF}">
      <dsp:nvSpPr>
        <dsp:cNvPr id="0" name=""/>
        <dsp:cNvSpPr/>
      </dsp:nvSpPr>
      <dsp:spPr>
        <a:xfrm>
          <a:off x="0" y="2072001"/>
          <a:ext cx="6096000" cy="461744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37 342,1</a:t>
          </a:r>
          <a:endParaRPr lang="ru-RU" sz="2900" kern="1200" dirty="0"/>
        </a:p>
      </dsp:txBody>
      <dsp:txXfrm>
        <a:off x="0" y="2072001"/>
        <a:ext cx="6096000" cy="461744"/>
      </dsp:txXfrm>
    </dsp:sp>
    <dsp:sp modelId="{FF73DB4F-D6C4-4DBD-B7D5-AE943FC63239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gradFill rotWithShape="0">
          <a:gsLst>
            <a:gs pos="0">
              <a:schemeClr val="accent5">
                <a:shade val="50000"/>
                <a:hueOff val="-72955"/>
                <a:satOff val="-1555"/>
                <a:lumOff val="26771"/>
                <a:alphaOff val="0"/>
                <a:shade val="60000"/>
              </a:schemeClr>
            </a:gs>
            <a:gs pos="33000">
              <a:schemeClr val="accent5">
                <a:shade val="50000"/>
                <a:hueOff val="-72955"/>
                <a:satOff val="-1555"/>
                <a:lumOff val="26771"/>
                <a:alphaOff val="0"/>
                <a:tint val="86500"/>
              </a:schemeClr>
            </a:gs>
            <a:gs pos="46750">
              <a:schemeClr val="accent5">
                <a:shade val="50000"/>
                <a:hueOff val="-72955"/>
                <a:satOff val="-1555"/>
                <a:lumOff val="26771"/>
                <a:alphaOff val="0"/>
                <a:tint val="71000"/>
                <a:satMod val="112000"/>
              </a:schemeClr>
            </a:gs>
            <a:gs pos="53000">
              <a:schemeClr val="accent5">
                <a:shade val="50000"/>
                <a:hueOff val="-72955"/>
                <a:satOff val="-1555"/>
                <a:lumOff val="26771"/>
                <a:alphaOff val="0"/>
                <a:tint val="71000"/>
                <a:satMod val="112000"/>
              </a:schemeClr>
            </a:gs>
            <a:gs pos="68000">
              <a:schemeClr val="accent5">
                <a:shade val="50000"/>
                <a:hueOff val="-72955"/>
                <a:satOff val="-1555"/>
                <a:lumOff val="26771"/>
                <a:alphaOff val="0"/>
                <a:tint val="86000"/>
              </a:schemeClr>
            </a:gs>
            <a:gs pos="100000">
              <a:schemeClr val="accent5">
                <a:shade val="50000"/>
                <a:hueOff val="-72955"/>
                <a:satOff val="-1555"/>
                <a:lumOff val="26771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Первоначально </a:t>
          </a:r>
          <a:r>
            <a:rPr lang="ru-RU" sz="190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утвержденный бюджет</a:t>
          </a:r>
          <a:endParaRPr lang="ru-RU" sz="1900" b="0" i="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718"/>
        <a:ext cx="6096000" cy="542047"/>
      </dsp:txXfrm>
    </dsp:sp>
    <dsp:sp modelId="{BCBE119C-B5B7-4C6A-A996-B02F744FD956}">
      <dsp:nvSpPr>
        <dsp:cNvPr id="0" name=""/>
        <dsp:cNvSpPr/>
      </dsp:nvSpPr>
      <dsp:spPr>
        <a:xfrm>
          <a:off x="0" y="542766"/>
          <a:ext cx="6096000" cy="461744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35 907,9</a:t>
          </a:r>
          <a:endParaRPr lang="ru-RU" sz="2900" kern="1200" dirty="0"/>
        </a:p>
      </dsp:txBody>
      <dsp:txXfrm>
        <a:off x="0" y="542766"/>
        <a:ext cx="6096000" cy="46174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10CED5-2A9F-43AD-948C-70DD7EED3A33}">
      <dsp:nvSpPr>
        <dsp:cNvPr id="0" name=""/>
        <dsp:cNvSpPr/>
      </dsp:nvSpPr>
      <dsp:spPr>
        <a:xfrm>
          <a:off x="0" y="334442"/>
          <a:ext cx="807249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3CB3F-A45F-4A06-A8A6-521AD2F2A42C}">
      <dsp:nvSpPr>
        <dsp:cNvPr id="0" name=""/>
        <dsp:cNvSpPr/>
      </dsp:nvSpPr>
      <dsp:spPr>
        <a:xfrm>
          <a:off x="428629" y="44462"/>
          <a:ext cx="5650745" cy="491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Подпрограмма "Оплата за потребленную электроэнергию"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8629" y="44462"/>
        <a:ext cx="5650745" cy="491872"/>
      </dsp:txXfrm>
    </dsp:sp>
    <dsp:sp modelId="{1E8C77D2-0C0D-4EB3-A758-D5F3A2F7B8A8}">
      <dsp:nvSpPr>
        <dsp:cNvPr id="0" name=""/>
        <dsp:cNvSpPr/>
      </dsp:nvSpPr>
      <dsp:spPr>
        <a:xfrm>
          <a:off x="0" y="1133730"/>
          <a:ext cx="807249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E547F-F514-4B9B-A01B-63E1D5DD7E09}">
      <dsp:nvSpPr>
        <dsp:cNvPr id="0" name=""/>
        <dsp:cNvSpPr/>
      </dsp:nvSpPr>
      <dsp:spPr>
        <a:xfrm>
          <a:off x="428629" y="742255"/>
          <a:ext cx="5650745" cy="583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Подпрограмма "Обслуживание и содержание объектов уличного освещения"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8629" y="742255"/>
        <a:ext cx="5650745" cy="583353"/>
      </dsp:txXfrm>
    </dsp:sp>
    <dsp:sp modelId="{2DAB17CE-E13B-44E6-9B7B-14447F521793}">
      <dsp:nvSpPr>
        <dsp:cNvPr id="0" name=""/>
        <dsp:cNvSpPr/>
      </dsp:nvSpPr>
      <dsp:spPr>
        <a:xfrm>
          <a:off x="0" y="1879822"/>
          <a:ext cx="807249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4FA80-6566-45E4-89DB-F8BB805FA353}">
      <dsp:nvSpPr>
        <dsp:cNvPr id="0" name=""/>
        <dsp:cNvSpPr/>
      </dsp:nvSpPr>
      <dsp:spPr>
        <a:xfrm>
          <a:off x="403624" y="1497493"/>
          <a:ext cx="5650745" cy="574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>
              <a:solidFill>
                <a:schemeClr val="tx1"/>
              </a:solidFill>
            </a:rPr>
            <a:t>Подпрограмма "Услуги по содержанию имущества пожарные водоемы"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03624" y="1497493"/>
        <a:ext cx="5650745" cy="574208"/>
      </dsp:txXfrm>
    </dsp:sp>
    <dsp:sp modelId="{66AEAB4F-8324-49D5-9CC5-3B0C7917DB98}">
      <dsp:nvSpPr>
        <dsp:cNvPr id="0" name=""/>
        <dsp:cNvSpPr/>
      </dsp:nvSpPr>
      <dsp:spPr>
        <a:xfrm>
          <a:off x="0" y="2435742"/>
          <a:ext cx="8072493" cy="3110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38196-7DBC-451A-95B8-F86F33512530}">
      <dsp:nvSpPr>
        <dsp:cNvPr id="0" name=""/>
        <dsp:cNvSpPr/>
      </dsp:nvSpPr>
      <dsp:spPr>
        <a:xfrm>
          <a:off x="428629" y="2357455"/>
          <a:ext cx="5650745" cy="35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Подпрограмма "Санитарная очистка поселка"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8629" y="2357455"/>
        <a:ext cx="5650745" cy="350000"/>
      </dsp:txXfrm>
    </dsp:sp>
    <dsp:sp modelId="{66B6DCA8-5940-44A8-8620-D9C30245AB4B}">
      <dsp:nvSpPr>
        <dsp:cNvPr id="0" name=""/>
        <dsp:cNvSpPr/>
      </dsp:nvSpPr>
      <dsp:spPr>
        <a:xfrm>
          <a:off x="0" y="3008888"/>
          <a:ext cx="807249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40025-1AF4-44C2-9987-1CC46F09458B}">
      <dsp:nvSpPr>
        <dsp:cNvPr id="0" name=""/>
        <dsp:cNvSpPr/>
      </dsp:nvSpPr>
      <dsp:spPr>
        <a:xfrm>
          <a:off x="403624" y="2817008"/>
          <a:ext cx="565074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Подпрограмма "Прочее благоустройство"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03624" y="2817008"/>
        <a:ext cx="5650745" cy="383760"/>
      </dsp:txXfrm>
    </dsp:sp>
    <dsp:sp modelId="{78D76A68-6423-4C8C-A658-BD6C31A09A17}">
      <dsp:nvSpPr>
        <dsp:cNvPr id="0" name=""/>
        <dsp:cNvSpPr/>
      </dsp:nvSpPr>
      <dsp:spPr>
        <a:xfrm>
          <a:off x="0" y="3867819"/>
          <a:ext cx="807249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7C685-DA26-4690-BF90-977BFE339F77}">
      <dsp:nvSpPr>
        <dsp:cNvPr id="0" name=""/>
        <dsp:cNvSpPr/>
      </dsp:nvSpPr>
      <dsp:spPr>
        <a:xfrm>
          <a:off x="366179" y="3406688"/>
          <a:ext cx="7699551" cy="782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Подпрограмма "Обеспечение стабильной благополучной эпизоотической обстановки в муниципальном образовании сельское поселение Шугур и защита населения от болезней общих для человека и животных"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66179" y="3406688"/>
        <a:ext cx="7699551" cy="782394"/>
      </dsp:txXfrm>
    </dsp:sp>
    <dsp:sp modelId="{999317C6-212F-41DD-B6C4-AD10EB6B8252}">
      <dsp:nvSpPr>
        <dsp:cNvPr id="0" name=""/>
        <dsp:cNvSpPr/>
      </dsp:nvSpPr>
      <dsp:spPr>
        <a:xfrm>
          <a:off x="0" y="4588748"/>
          <a:ext cx="8072493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BDF51-4962-4ED5-B434-C63E31F516FF}">
      <dsp:nvSpPr>
        <dsp:cNvPr id="0" name=""/>
        <dsp:cNvSpPr/>
      </dsp:nvSpPr>
      <dsp:spPr>
        <a:xfrm>
          <a:off x="403624" y="4395003"/>
          <a:ext cx="5650745" cy="385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Подпрограмма "Содержание мест захоронения"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03624" y="4395003"/>
        <a:ext cx="5650745" cy="385625"/>
      </dsp:txXfrm>
    </dsp:sp>
    <dsp:sp modelId="{ADFD7E5D-5D40-4287-980B-C9CA7A878EE1}">
      <dsp:nvSpPr>
        <dsp:cNvPr id="0" name=""/>
        <dsp:cNvSpPr/>
      </dsp:nvSpPr>
      <dsp:spPr>
        <a:xfrm>
          <a:off x="0" y="5183935"/>
          <a:ext cx="8072493" cy="3475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A3BB8-F381-403A-97CA-C66C3288E35E}">
      <dsp:nvSpPr>
        <dsp:cNvPr id="0" name=""/>
        <dsp:cNvSpPr/>
      </dsp:nvSpPr>
      <dsp:spPr>
        <a:xfrm>
          <a:off x="428629" y="5000659"/>
          <a:ext cx="5650745" cy="419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rPr>
            <a:t>Инициативный проект на территории сельского поселения Шугур в 2022 г</a:t>
          </a:r>
          <a:endParaRPr lang="ru-RU" sz="1600" b="0" i="0" kern="1200" dirty="0">
            <a:solidFill>
              <a:schemeClr val="tx1"/>
            </a:solidFill>
          </a:endParaRPr>
        </a:p>
      </dsp:txBody>
      <dsp:txXfrm>
        <a:off x="428629" y="5000659"/>
        <a:ext cx="5650745" cy="41955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7B78D2-8A14-4C84-BAFA-0FDF2565B6E1}">
      <dsp:nvSpPr>
        <dsp:cNvPr id="0" name=""/>
        <dsp:cNvSpPr/>
      </dsp:nvSpPr>
      <dsp:spPr>
        <a:xfrm>
          <a:off x="357188" y="0"/>
          <a:ext cx="7334300" cy="6227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Подпрограмма  "Осуществление деятельности администрации сельского поселения Шугур"</a:t>
          </a:r>
          <a:endParaRPr lang="ru-RU" sz="1400" b="1" kern="1200" dirty="0"/>
        </a:p>
      </dsp:txBody>
      <dsp:txXfrm>
        <a:off x="357188" y="0"/>
        <a:ext cx="7334300" cy="622747"/>
      </dsp:txXfrm>
    </dsp:sp>
    <dsp:sp modelId="{C675A081-836E-4B6F-AC44-963B773780A3}">
      <dsp:nvSpPr>
        <dsp:cNvPr id="0" name=""/>
        <dsp:cNvSpPr/>
      </dsp:nvSpPr>
      <dsp:spPr>
        <a:xfrm>
          <a:off x="1090619" y="622747"/>
          <a:ext cx="338142" cy="712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962"/>
              </a:lnTo>
              <a:lnTo>
                <a:pt x="338142" y="71296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1C7F5-86D8-43A6-A064-C9929F9E8F21}">
      <dsp:nvSpPr>
        <dsp:cNvPr id="0" name=""/>
        <dsp:cNvSpPr/>
      </dsp:nvSpPr>
      <dsp:spPr>
        <a:xfrm>
          <a:off x="1428761" y="1004702"/>
          <a:ext cx="6532112" cy="662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Основное мероприятие "Межбюджетные трансферты, передаваемые бюджету МО Кондинский район из бюджета сельского поселения Шугур на осуществление части полномочий по решению вопросов местного значения в соответствии с заключенными соглашениями"</a:t>
          </a:r>
          <a:endParaRPr lang="ru-RU" sz="1000" kern="1200" dirty="0"/>
        </a:p>
      </dsp:txBody>
      <dsp:txXfrm>
        <a:off x="1428761" y="1004702"/>
        <a:ext cx="6532112" cy="662013"/>
      </dsp:txXfrm>
    </dsp:sp>
    <dsp:sp modelId="{B98744EF-D70A-4907-8A15-9465ECC1A55C}">
      <dsp:nvSpPr>
        <dsp:cNvPr id="0" name=""/>
        <dsp:cNvSpPr/>
      </dsp:nvSpPr>
      <dsp:spPr>
        <a:xfrm>
          <a:off x="1090619" y="622747"/>
          <a:ext cx="378324" cy="1435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366"/>
              </a:lnTo>
              <a:lnTo>
                <a:pt x="378324" y="143536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8D5FD-9BD5-4CA1-8420-93F389DD8A5F}">
      <dsp:nvSpPr>
        <dsp:cNvPr id="0" name=""/>
        <dsp:cNvSpPr/>
      </dsp:nvSpPr>
      <dsp:spPr>
        <a:xfrm>
          <a:off x="1468943" y="1761496"/>
          <a:ext cx="6532112" cy="593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Основное мероприятие "Обеспечение оплаты труда, гарантий и компенсаций для работников администрации поселения в соответствии с действующим законодательством"</a:t>
          </a:r>
          <a:endParaRPr lang="ru-RU" sz="1000" kern="1200" dirty="0"/>
        </a:p>
      </dsp:txBody>
      <dsp:txXfrm>
        <a:off x="1468943" y="1761496"/>
        <a:ext cx="6532112" cy="593234"/>
      </dsp:txXfrm>
    </dsp:sp>
    <dsp:sp modelId="{F4C01D5F-802A-4F73-BA77-E797AF3E92AB}">
      <dsp:nvSpPr>
        <dsp:cNvPr id="0" name=""/>
        <dsp:cNvSpPr/>
      </dsp:nvSpPr>
      <dsp:spPr>
        <a:xfrm>
          <a:off x="1090619" y="622747"/>
          <a:ext cx="378324" cy="2161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734"/>
              </a:lnTo>
              <a:lnTo>
                <a:pt x="378324" y="216173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4AC58-661D-4B9C-AB06-B543CBD6F22F}">
      <dsp:nvSpPr>
        <dsp:cNvPr id="0" name=""/>
        <dsp:cNvSpPr/>
      </dsp:nvSpPr>
      <dsp:spPr>
        <a:xfrm>
          <a:off x="1468943" y="2569043"/>
          <a:ext cx="6532112" cy="430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Основное мероприятие "Осуществление первичного воинского учета на территориях, где отсутствуют военные комиссариаты"</a:t>
          </a:r>
          <a:endParaRPr lang="ru-RU" sz="1000" kern="1200" dirty="0"/>
        </a:p>
      </dsp:txBody>
      <dsp:txXfrm>
        <a:off x="1468943" y="2569043"/>
        <a:ext cx="6532112" cy="430876"/>
      </dsp:txXfrm>
    </dsp:sp>
    <dsp:sp modelId="{38E8B8C4-C2A4-4374-92B3-F3D4756AC9A6}">
      <dsp:nvSpPr>
        <dsp:cNvPr id="0" name=""/>
        <dsp:cNvSpPr/>
      </dsp:nvSpPr>
      <dsp:spPr>
        <a:xfrm>
          <a:off x="1090619" y="622747"/>
          <a:ext cx="338142" cy="2639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949"/>
              </a:lnTo>
              <a:lnTo>
                <a:pt x="338142" y="263994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ECB82-AF24-4AE6-BD1E-C50C8D4002CC}">
      <dsp:nvSpPr>
        <dsp:cNvPr id="0" name=""/>
        <dsp:cNvSpPr/>
      </dsp:nvSpPr>
      <dsp:spPr>
        <a:xfrm>
          <a:off x="1428761" y="3142793"/>
          <a:ext cx="6532112" cy="23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Основное мероприятие "Государственная регистрация актов гражданского состояния"</a:t>
          </a:r>
          <a:endParaRPr lang="ru-RU" sz="1000" kern="1200" dirty="0"/>
        </a:p>
      </dsp:txBody>
      <dsp:txXfrm>
        <a:off x="1428761" y="3142793"/>
        <a:ext cx="6532112" cy="239806"/>
      </dsp:txXfrm>
    </dsp:sp>
    <dsp:sp modelId="{7DE1EAE7-350E-42A7-90B0-116CE4470BBF}">
      <dsp:nvSpPr>
        <dsp:cNvPr id="0" name=""/>
        <dsp:cNvSpPr/>
      </dsp:nvSpPr>
      <dsp:spPr>
        <a:xfrm>
          <a:off x="1090619" y="622747"/>
          <a:ext cx="338142" cy="310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822"/>
              </a:lnTo>
              <a:lnTo>
                <a:pt x="338142" y="310682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B905A-1291-4870-B5E9-824B476A1314}">
      <dsp:nvSpPr>
        <dsp:cNvPr id="0" name=""/>
        <dsp:cNvSpPr/>
      </dsp:nvSpPr>
      <dsp:spPr>
        <a:xfrm>
          <a:off x="1428761" y="3525475"/>
          <a:ext cx="6532112" cy="408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Основное мероприятие "Обеспечение администрации программными продуктами, информационными технологиями, связью"</a:t>
          </a:r>
          <a:endParaRPr lang="ru-RU" sz="1000" kern="1200" dirty="0"/>
        </a:p>
      </dsp:txBody>
      <dsp:txXfrm>
        <a:off x="1428761" y="3525475"/>
        <a:ext cx="6532112" cy="408187"/>
      </dsp:txXfrm>
    </dsp:sp>
    <dsp:sp modelId="{441D0E26-B424-4BB6-B129-776244D9C46B}">
      <dsp:nvSpPr>
        <dsp:cNvPr id="0" name=""/>
        <dsp:cNvSpPr/>
      </dsp:nvSpPr>
      <dsp:spPr>
        <a:xfrm>
          <a:off x="1090619" y="622747"/>
          <a:ext cx="338142" cy="361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685"/>
              </a:lnTo>
              <a:lnTo>
                <a:pt x="338142" y="361968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4A831-E572-4091-B160-D1528FE4BB41}">
      <dsp:nvSpPr>
        <dsp:cNvPr id="0" name=""/>
        <dsp:cNvSpPr/>
      </dsp:nvSpPr>
      <dsp:spPr>
        <a:xfrm>
          <a:off x="1428761" y="4076538"/>
          <a:ext cx="6532112" cy="331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Основное мероприятие "Укрепление материально-технической базы" муниципальной программы "Организация деятельности администрации сельского поселения Шугур на 2020-2026 годы"</a:t>
          </a:r>
          <a:endParaRPr lang="ru-RU" sz="1000" kern="1200" dirty="0"/>
        </a:p>
      </dsp:txBody>
      <dsp:txXfrm>
        <a:off x="1428761" y="4076538"/>
        <a:ext cx="6532112" cy="331788"/>
      </dsp:txXfrm>
    </dsp:sp>
    <dsp:sp modelId="{4E924326-38BF-446C-9DA9-90142247D017}">
      <dsp:nvSpPr>
        <dsp:cNvPr id="0" name=""/>
        <dsp:cNvSpPr/>
      </dsp:nvSpPr>
      <dsp:spPr>
        <a:xfrm>
          <a:off x="1090619" y="622747"/>
          <a:ext cx="338142" cy="406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3850"/>
              </a:lnTo>
              <a:lnTo>
                <a:pt x="338142" y="406385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A8920-E529-429B-A05B-A21F43453E03}">
      <dsp:nvSpPr>
        <dsp:cNvPr id="0" name=""/>
        <dsp:cNvSpPr/>
      </dsp:nvSpPr>
      <dsp:spPr>
        <a:xfrm>
          <a:off x="1428761" y="4576602"/>
          <a:ext cx="6532112" cy="219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Основное мероприятие "Обеспечение социальных гарантий и компенсаций работникам администрации"</a:t>
          </a:r>
          <a:endParaRPr lang="ru-RU" sz="1000" kern="1200" dirty="0"/>
        </a:p>
      </dsp:txBody>
      <dsp:txXfrm>
        <a:off x="1428761" y="4576602"/>
        <a:ext cx="6532112" cy="219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0.46154</cdr:y>
    </cdr:from>
    <cdr:to>
      <cdr:x>0.32407</cdr:x>
      <cdr:y>0.58747</cdr:y>
    </cdr:to>
    <cdr:sp macro="" textlink="">
      <cdr:nvSpPr>
        <cdr:cNvPr id="2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143140"/>
          <a:ext cx="2500299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600" b="1" i="1" dirty="0">
              <a:solidFill>
                <a:srgbClr val="C00000"/>
              </a:solidFill>
            </a:rPr>
            <a:t>Доля в общем объёме доходов</a:t>
          </a:r>
        </a:p>
      </cdr:txBody>
    </cdr:sp>
  </cdr:relSizeAnchor>
  <cdr:relSizeAnchor xmlns:cdr="http://schemas.openxmlformats.org/drawingml/2006/chartDrawing">
    <cdr:from>
      <cdr:x>0.51852</cdr:x>
      <cdr:y>0.68555</cdr:y>
    </cdr:from>
    <cdr:to>
      <cdr:x>0.63704</cdr:x>
      <cdr:y>0.75586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0528" y="2786082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0.46296</cdr:x>
      <cdr:y>0.59766</cdr:y>
    </cdr:from>
    <cdr:to>
      <cdr:x>0.62963</cdr:x>
      <cdr:y>0.75586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71900" y="2428892"/>
          <a:ext cx="1285884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i="0" dirty="0" smtClean="0">
              <a:solidFill>
                <a:srgbClr val="C00000"/>
              </a:solidFill>
            </a:rPr>
            <a:t>93 %</a:t>
          </a:r>
          <a:endParaRPr lang="ru-RU" sz="3600" b="1" i="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0.41667</cdr:x>
      <cdr:y>0.18462</cdr:y>
    </cdr:from>
    <cdr:to>
      <cdr:x>0.47222</cdr:x>
      <cdr:y>0.26154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14710" y="857256"/>
          <a:ext cx="428597" cy="35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C00000"/>
              </a:solidFill>
            </a:rPr>
            <a:t> </a:t>
          </a:r>
          <a:r>
            <a:rPr lang="ru-RU" sz="1600" b="1" dirty="0" smtClean="0">
              <a:solidFill>
                <a:srgbClr val="C00000"/>
              </a:solidFill>
            </a:rPr>
            <a:t>6%</a:t>
          </a:r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0.46296</cdr:x>
      <cdr:y>0.15385</cdr:y>
    </cdr:from>
    <cdr:to>
      <cdr:x>0.58148</cdr:x>
      <cdr:y>0.35077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1900" y="7143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</a:rPr>
            <a:t>   1%</a:t>
          </a:r>
          <a:endParaRPr lang="ru-RU" sz="1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0.7037</cdr:x>
      <cdr:y>0.76923</cdr:y>
    </cdr:from>
    <cdr:to>
      <cdr:x>0.73148</cdr:x>
      <cdr:y>0.78462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5429288" y="3571900"/>
          <a:ext cx="214314" cy="714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</cdr:x>
      <cdr:y>0.10769</cdr:y>
    </cdr:from>
    <cdr:to>
      <cdr:x>0.53704</cdr:x>
      <cdr:y>0.13846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3857652" y="500066"/>
          <a:ext cx="285752" cy="1428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0.37963</cdr:x>
      <cdr:y>0.12308</cdr:y>
    </cdr:from>
    <cdr:to>
      <cdr:x>0.43519</cdr:x>
      <cdr:y>0.15385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rot="10800000">
          <a:off x="2928957" y="571504"/>
          <a:ext cx="428629" cy="1428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3EE6C-13B2-471E-8658-945CF20FEADA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A17D8-247C-43EC-99DF-9C71DCB638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ondins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714752"/>
            <a:ext cx="400052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Герб Шугур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214290"/>
            <a:ext cx="1671260" cy="178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00042"/>
            <a:ext cx="5500726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2214554"/>
            <a:ext cx="7715304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Исполнение бюджета муниципального образования сельское поселение Шугур за 2022 год.</a:t>
            </a:r>
            <a:endParaRPr lang="ru-RU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 descr="3_d_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00504"/>
            <a:ext cx="328614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501122" cy="70788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Исполнение доходной части бюджета сельского поселения Шугур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				за 2022 год</a:t>
            </a:r>
            <a:endParaRPr lang="ru-RU" sz="2000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85786" y="1397000"/>
          <a:ext cx="7572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i="1" dirty="0" smtClean="0">
                <a:ln w="38100"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Доходы бюджета сельского поселения Шугур за 2022 год</a:t>
            </a:r>
            <a:endParaRPr lang="ru-RU" sz="2400" b="1" i="1" dirty="0">
              <a:ln w="38100">
                <a:noFill/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397000"/>
          <a:ext cx="8286808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86710" y="1071546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тыс.руб.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81000" y="228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Структура доходов бюджета </a:t>
            </a:r>
            <a:b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в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2022 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году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57224" y="1428736"/>
          <a:ext cx="771530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11c477bdabf22131f2632baf4fd7f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500570"/>
            <a:ext cx="8643998" cy="211453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Структура налоговых доходов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2022 году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6" y="1357298"/>
          <a:ext cx="757242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566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Динамика поступлений налоговых доходов бюджета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сельского поселения Шугур за 2020-2022 годы</a:t>
            </a:r>
            <a:endParaRPr lang="ru-RU" sz="2400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1" y="1571612"/>
          <a:ext cx="7500990" cy="4214841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</a:tblPr>
              <a:tblGrid>
                <a:gridCol w="2427013"/>
                <a:gridCol w="1076987"/>
                <a:gridCol w="1080780"/>
                <a:gridCol w="1061818"/>
                <a:gridCol w="910131"/>
                <a:gridCol w="944261"/>
              </a:tblGrid>
              <a:tr h="25088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2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Наименование  доходов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2020 год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2021 год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2022 год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2021 к 2020 %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2022 к 2021 %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0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Налоговые доходы. Всего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2 168,6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2 461,2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2 722,4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113,5%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110,6%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017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 на доходы физических лиц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1 167,4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1 400,4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1 378,7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120,0%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98,5%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017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Акцизы по подакцизным товарам 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843,8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961,9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1 162,7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114,0%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120,9%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752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40,6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9,9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24,4%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017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 на имущество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физических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лиц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56,7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25,6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99,2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45,1%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387,5%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Транспортный налог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15,4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14,6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108,1%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0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Земельный налог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39,4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45,3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59,9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115,0%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132,2%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08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пошлина 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7,3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86,8%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158,7%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d6x12uqrugar4nssm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4357694"/>
            <a:ext cx="4786346" cy="233590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f11c477bdabf22131f2632baf4fd7f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572008"/>
            <a:ext cx="3786214" cy="192882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Структура неналоговых доходов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2022 году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6" y="1357298"/>
          <a:ext cx="757242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Динамика поступлений неналоговых доходов бюджета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сельского поселения Шугур за 2020-2022 годы</a:t>
            </a:r>
            <a:endParaRPr lang="ru-RU" sz="2000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1397000"/>
          <a:ext cx="8358247" cy="4906015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3202693"/>
                <a:gridCol w="1093602"/>
                <a:gridCol w="1093602"/>
                <a:gridCol w="902027"/>
                <a:gridCol w="1014147"/>
                <a:gridCol w="1052176"/>
              </a:tblGrid>
              <a:tr h="13092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2" marR="5522" marT="55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5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Наименование  доходов</a:t>
                      </a:r>
                    </a:p>
                  </a:txBody>
                  <a:tcPr marL="5522" marR="5522" marT="5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2020 год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2021 год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2022 год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2021 к 2020 %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2022 к 2021 %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3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Неналоговые доходы. Всего</a:t>
                      </a:r>
                    </a:p>
                  </a:txBody>
                  <a:tcPr marL="5522" marR="5522" marT="5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520,2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495,6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621,3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125,4%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178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 от сдачи в аренду имущества, находящегося в оперативном управлении органов управления сельских поселений и созданных ими учреждений (за исключением имущества муниципальных бюджетных и автономных учреждений)</a:t>
                      </a:r>
                    </a:p>
                  </a:txBody>
                  <a:tcPr marL="5522" marR="5522" marT="5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115,8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127,3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127,3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109,9%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40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Прочие поступления от использования имущества, находящегося в собственности сельских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</a:p>
                  </a:txBody>
                  <a:tcPr marL="5522" marR="5522" marT="5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396,2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333,9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424,0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84,3%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127,0%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23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Прочие доходы от оказания платных услуг (работ) получателями средств бюджетов сельских поселений</a:t>
                      </a:r>
                    </a:p>
                  </a:txBody>
                  <a:tcPr marL="5522" marR="5522" marT="5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13,8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237,9%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927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Прочие доходы от компенсации затрат бюджетов сельских поселений</a:t>
                      </a:r>
                    </a:p>
                  </a:txBody>
                  <a:tcPr marL="5522" marR="5522" marT="5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20,6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56,9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276,2%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1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 от продажи земельных участков</a:t>
                      </a:r>
                    </a:p>
                  </a:txBody>
                  <a:tcPr marL="5522" marR="5522" marT="5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927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Инициативные платежи, зачисляемые в бюджеты сельских поселений</a:t>
                      </a:r>
                    </a:p>
                  </a:txBody>
                  <a:tcPr marL="5522" marR="5522" marT="552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5522" marR="5522" marT="552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29858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357694"/>
            <a:ext cx="3929090" cy="23574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Структура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безвозмездных поступлений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2022 году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6" y="1357298"/>
          <a:ext cx="757242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57628"/>
            <a:ext cx="4214842" cy="271462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Динамика безвозмездных поступлений бюджета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сельского поселения Шугур за 2020-2022 годы</a:t>
            </a:r>
            <a:endParaRPr lang="ru-RU" sz="2000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571611"/>
          <a:ext cx="7500990" cy="4357718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27013"/>
                <a:gridCol w="1076987"/>
                <a:gridCol w="1080780"/>
                <a:gridCol w="1061818"/>
                <a:gridCol w="910131"/>
                <a:gridCol w="944261"/>
              </a:tblGrid>
              <a:tr h="25938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55" marR="9255" marT="9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6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Наименование  доходов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2020 год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2021 год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2022 год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2021 к 2020 %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2022 к 2021 %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18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Безвозмездные поступления. Всего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29 221,5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32 804,3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32 292,6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112,3%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593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Дотации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14 860,8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14 649,7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12 240,6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83,6%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93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Субвенции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254,5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262,7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272,9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103,2%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103,9%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778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Прочие межбюджетные трансферты, передаваемые бюджетам сельских поселений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14 106,2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17 891,9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19 779,1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126,8%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110,5%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56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Межбюджетные трансферты, передаваемые бюджетам сельских поселений из бюджетов муниципальных районов на осуществление части полномочий</a:t>
                      </a:r>
                    </a:p>
                  </a:txBody>
                  <a:tcPr marL="9255" marR="9255" marT="925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527,4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9255" marR="9255" marT="925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428604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Исполнение бюджета сельского поселения Шугур по доходам за 2022 год.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24" y="928670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Рубль</a:t>
            </a:r>
            <a:endParaRPr lang="ru-RU" sz="1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214424"/>
          <a:ext cx="8429683" cy="5411372"/>
        </p:xfrm>
        <a:graphic>
          <a:graphicData uri="http://schemas.openxmlformats.org/drawingml/2006/table">
            <a:tbl>
              <a:tblPr/>
              <a:tblGrid>
                <a:gridCol w="5391960"/>
                <a:gridCol w="1139147"/>
                <a:gridCol w="987260"/>
                <a:gridCol w="911316"/>
              </a:tblGrid>
              <a:tr h="337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Наименование показателя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Утвержденный план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Фактическое исполнение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% исполнения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Доходы бюджета - всего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35 831 344,32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36 170 675,21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100,9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НАЛОГОВЫЕ И НЕНАЛОГОВЫЕ ДОХОДЫ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3 004 495,52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3 343 826,41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111,3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 на доходы физических лиц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1 350 000,00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1 378 671,24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102,1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37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1 006 130,00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1 162 689,87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115,6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 на имущество физических лиц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50 000,00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99 247,15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198,5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Транспортный налог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12 000,00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14 610,94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121,8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Земельный налог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43 000,00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59 924,66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139,4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37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Государственная пошлина за совершение нотариальных действий (за исключением действий, совершаемых консульскими учреждениями Российской Федерации)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6 000,00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7 310,00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121,8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706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127 285,44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127 285,44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6706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340 000,00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424 007,03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124,7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04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Доходы от продажи земельных участков, находящихся в собственности сельских поселений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1 151,70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1 151,70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Инициативные платежи, зачисляемые в бюджеты сельских поселений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12 000,00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12 000,00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Прочие доходы от компенсации затрат государства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56 928,38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56 928,38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БЕЗВОЗМЕЗДНЫЕ ПОСТУПЛЕНИЯ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32 826 848,80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32 826 848,80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12 240 583,00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12 240 583,00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279 794,31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279 794,31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04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527 383,60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527 383,60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Прочие межбюджетные трансферты, передаваемые бюджетам сельских поселений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19 779 087,89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19 779 087,89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</a:p>
                  </a:txBody>
                  <a:tcPr marL="4064" marR="4064" marT="4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429132"/>
            <a:ext cx="6069847" cy="218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71472" y="428604"/>
            <a:ext cx="8001056" cy="4893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</a:p>
          <a:p>
            <a:pPr algn="ctr">
              <a:defRPr/>
            </a:pPr>
            <a:r>
              <a:rPr lang="ru-RU" sz="2400" b="1" i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сельского поселения Шугур !</a:t>
            </a:r>
          </a:p>
          <a:p>
            <a:pPr algn="ctr">
              <a:defRPr/>
            </a:pPr>
            <a:r>
              <a:rPr lang="ru-RU" sz="2400" b="1" i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defRPr/>
            </a:pPr>
            <a:r>
              <a:rPr lang="ru-RU" sz="2400" b="1" i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Предлагаем Вашему вниманию издание, в котором кратко и доступно отражено исполнение бюджета муниципального образование сельское поселение Шугур за 2022 год.</a:t>
            </a:r>
            <a:endParaRPr lang="ru-RU" sz="2400" b="1" i="1" dirty="0" smtClean="0">
              <a:ln>
                <a:solidFill>
                  <a:schemeClr val="tx2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b="1" i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Изложенные в текстовом и графическом виде данные наглядно показывают направления расходов бюджетных средств в рамках реализации муниципальных программ в 2022 году.</a:t>
            </a:r>
          </a:p>
          <a:p>
            <a:pPr algn="just">
              <a:defRPr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500042"/>
            <a:ext cx="7805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6350">
                  <a:solidFill>
                    <a:srgbClr val="7030A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Исполнение бюджета сельского поселения Шугур</a:t>
            </a:r>
          </a:p>
          <a:p>
            <a:pPr algn="ctr"/>
            <a:r>
              <a:rPr lang="ru-RU" sz="2000" i="1" dirty="0" smtClean="0">
                <a:ln w="6350">
                  <a:solidFill>
                    <a:srgbClr val="7030A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по расходам за 2022 год.</a:t>
            </a:r>
            <a:endParaRPr lang="ru-RU" sz="2000" i="1" dirty="0">
              <a:ln w="6350">
                <a:solidFill>
                  <a:srgbClr val="7030A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304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исполнения расходов бюджета сельского поселения Шугур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2022 год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357298"/>
          <a:ext cx="892971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7805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6350">
                  <a:solidFill>
                    <a:srgbClr val="7030A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Расходы бюджета сельского поселения Шугур в динамике </a:t>
            </a:r>
          </a:p>
          <a:p>
            <a:pPr algn="ctr"/>
            <a:r>
              <a:rPr lang="ru-RU" sz="2000" i="1" dirty="0" smtClean="0">
                <a:ln w="6350">
                  <a:solidFill>
                    <a:srgbClr val="7030A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за 2021-2022 годы в разрезе отраслей бюджетной классификации</a:t>
            </a:r>
            <a:endParaRPr lang="ru-RU" sz="2000" i="1" dirty="0">
              <a:ln w="6350">
                <a:solidFill>
                  <a:srgbClr val="7030A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5" y="1571614"/>
          <a:ext cx="8001057" cy="4357719"/>
        </p:xfrm>
        <a:graphic>
          <a:graphicData uri="http://schemas.openxmlformats.org/drawingml/2006/table">
            <a:tbl>
              <a:tblPr/>
              <a:tblGrid>
                <a:gridCol w="3890207"/>
                <a:gridCol w="963844"/>
                <a:gridCol w="1130289"/>
                <a:gridCol w="1052873"/>
                <a:gridCol w="963844"/>
              </a:tblGrid>
              <a:tr h="1528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Наименование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Рз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Исполнено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за 2021 год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Исполнено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за 2022 год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Темп роста 2022 года к исполнению за 2021 го. %</a:t>
                      </a: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8064A2"/>
                    </a:solidFill>
                  </a:tcPr>
                </a:tc>
              </a:tr>
              <a:tr h="315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8 476,09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8 171,70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96,4%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315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8860" marR="8860" marT="88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245,40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261,70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106,6%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</a:tr>
              <a:tr h="618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03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9,78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10,50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107,4%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315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04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2 001,86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2 863,60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143,0%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</a:tr>
              <a:tr h="315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Жилищно-коммунальное хозяйство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18 156,10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18 027,80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99,3%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315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Образование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07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517,94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544,60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105,1%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</a:tr>
              <a:tr h="315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Культура, кинематография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08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6 051,57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6 066,30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100,2%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315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Социальная политика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84,00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84,00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7805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6350">
                  <a:solidFill>
                    <a:srgbClr val="7030A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Исполнение муниципальных программ бюджета сельского поселения Шугур  за 2022 год.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1" y="1428737"/>
          <a:ext cx="8001057" cy="4643467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26373"/>
                <a:gridCol w="1046907"/>
                <a:gridCol w="1046907"/>
                <a:gridCol w="1580870"/>
              </a:tblGrid>
              <a:tr h="2586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Исполнение,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"Капитальный ремонт и содержание дорожно-уличной сети в сельском поселении Шугур на 2020-2026 года"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2 540,60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2 517,10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99,08%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0315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"Поддержка жилищного хозяйства и капитальный ремонт муниципального жилищного фонда в сельском поселении Шугур на 2020-2026 годы»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551,30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551,30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"Благоустройство муниципального образования сельское поселение Шугур на 2020-2026 годы"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4 370,50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4 292,50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98,22%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73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"Организация деятельности администрации сельского поселения Шугур на 2020-2026 годы"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23 393,40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22 528,00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96,30%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"Развитие сферы культуры, спорта и делам молодежи сельского поселения Шугур на 2020-2026 годы"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6 436,40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6 141,30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95,42%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586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Непрограммные расходы (резерв)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428604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6350">
                  <a:solidFill>
                    <a:srgbClr val="7030A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Муниципальная программа "Капитальный ремонт и содержание дорожно-уличной сети в сельском поселении Шугур на 2020-2026 года"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12" y="342900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072462" y="392906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После</a:t>
            </a:r>
            <a:endParaRPr lang="ru-RU" b="1" dirty="0"/>
          </a:p>
        </p:txBody>
      </p:sp>
      <p:pic>
        <p:nvPicPr>
          <p:cNvPr id="22" name="Рисунок 21" descr="IMG-aa6932fbdfc0b2bbefa6cd4392f3ceef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429000"/>
            <a:ext cx="204785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071538" y="1142984"/>
          <a:ext cx="7358114" cy="2258988"/>
        </p:xfrm>
        <a:graphic>
          <a:graphicData uri="http://schemas.openxmlformats.org/drawingml/2006/table">
            <a:tbl>
              <a:tblPr/>
              <a:tblGrid>
                <a:gridCol w="3978718"/>
                <a:gridCol w="962780"/>
                <a:gridCol w="962780"/>
                <a:gridCol w="1453836"/>
              </a:tblGrid>
              <a:tr h="4096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Муниципальная программа "Капитальный ремонт и содержание дорожно-уличной сети в сельском поселении Шугур на 2020-2026 года"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2 540,60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2 517,10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99,08%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23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Основное мероприятие "Содержание автомобильных дорог"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1 672,70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1 649,20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Основное мероприятие "Устройство пешеходных зон"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23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Основное мероприятие "Устройство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пешеходного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ограждения"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Основное мероприятие "Подготовка межевых, технических планов на земельные участки, расположенные под внутрипоселковыми дорогами"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27" name="Рисунок 26" descr="IMG-20230426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4786322"/>
            <a:ext cx="185738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Спец3\Desktop\НПА\Проекты НПА 2023\Об исполнении бюджета за 2022 год\тротуар\IMG_3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571876"/>
            <a:ext cx="235745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30426_1938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4214818"/>
            <a:ext cx="250031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7805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ru-RU" sz="2000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Муниципальная программа «Поддержка жилищного хозяйства и капитальный ремонт муниципального жилищного фонда в сельском поселении Шугур на 2020-2026 годы»</a:t>
            </a:r>
            <a:endParaRPr lang="ru-RU" sz="2000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1809750"/>
          <a:ext cx="7643865" cy="1316901"/>
        </p:xfrm>
        <a:graphic>
          <a:graphicData uri="http://schemas.openxmlformats.org/drawingml/2006/table">
            <a:tbl>
              <a:tblPr/>
              <a:tblGrid>
                <a:gridCol w="4133230"/>
                <a:gridCol w="1000170"/>
                <a:gridCol w="1000170"/>
                <a:gridCol w="1510295"/>
              </a:tblGrid>
              <a:tr h="2405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Исполнение,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9EDFF"/>
                    </a:solidFill>
                  </a:tcPr>
                </a:tc>
              </a:tr>
              <a:tr h="931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Муниципальная программа "Поддержка жилищного хозяйства и капитальный ремонт муниципального жилищного фонда в сельском поселении Шугур на 2020-2026 годы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»  ( замена входной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двери ул.Школьная 11/2, ремонт квартиры ул.Таежная 12 /3)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8433" name="Picture 1" descr="C:\Users\Спец3\Desktop\НПА\Проекты НПА 2023\Об исполнении бюджета за 2022 год\замена двери\XWZV7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357562"/>
            <a:ext cx="3143272" cy="309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4285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Муниципальная программа "Благоустройство муниципального образования сельское поселение Шугур на 2020-2026 годы"</a:t>
            </a:r>
            <a:endParaRPr lang="ru-RU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714348" y="1000108"/>
          <a:ext cx="807249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3504" y="1142984"/>
            <a:ext cx="400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Подпрограмма "Обслуживание и содержание объектов уличного освещения"</a:t>
            </a:r>
            <a:endParaRPr lang="ru-RU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Подпрограмма "Оплата за потребленную электроэнергию"</a:t>
            </a:r>
            <a:endParaRPr lang="ru-RU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Рисунок 4" descr="0-1461510967-61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143380"/>
            <a:ext cx="333489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429132"/>
            <a:ext cx="3024182" cy="2250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955e1cea8eb2722615ecf81e711e9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071810"/>
            <a:ext cx="436453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214422"/>
          <a:ext cx="4714908" cy="1071570"/>
        </p:xfrm>
        <a:graphic>
          <a:graphicData uri="http://schemas.openxmlformats.org/drawingml/2006/table">
            <a:tbl>
              <a:tblPr/>
              <a:tblGrid>
                <a:gridCol w="2643206"/>
                <a:gridCol w="642942"/>
                <a:gridCol w="500066"/>
                <a:gridCol w="928694"/>
              </a:tblGrid>
              <a:tr h="607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Оплата за потребленную электроэнергию уличного освещения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85,09%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720" y="1000108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Тыс.руб.</a:t>
            </a:r>
            <a:endParaRPr lang="ru-RU" sz="9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29058" y="2357430"/>
          <a:ext cx="5072099" cy="731520"/>
        </p:xfrm>
        <a:graphic>
          <a:graphicData uri="http://schemas.openxmlformats.org/drawingml/2006/table">
            <a:tbl>
              <a:tblPr/>
              <a:tblGrid>
                <a:gridCol w="2857520"/>
                <a:gridCol w="714380"/>
                <a:gridCol w="571504"/>
                <a:gridCol w="928695"/>
              </a:tblGrid>
              <a:tr h="2999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571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Обслуживание уличного освещения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</a:tr>
              <a:tr h="1571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Приобретение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фонарей для освещения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58214" y="2071678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Тыс.руб.</a:t>
            </a:r>
            <a:endParaRPr lang="ru-RU" sz="9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пец3\Desktop\НПА\Проекты НПА 2023\Об исполнении бюджета за 2022 год\Контейнера\Лесная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628" y="2143116"/>
            <a:ext cx="400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Подпрограмма "Услуги по содержанию имущества пожарные водоемы"</a:t>
            </a:r>
          </a:p>
          <a:p>
            <a:pPr lvl="0" algn="ctr"/>
            <a:endParaRPr lang="ru-RU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Подпрограмма « Санитарная очистка поселка»</a:t>
            </a:r>
          </a:p>
          <a:p>
            <a:pPr lvl="0" algn="ctr"/>
            <a:endParaRPr lang="ru-RU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1214422"/>
          <a:ext cx="5000660" cy="1620210"/>
        </p:xfrm>
        <a:graphic>
          <a:graphicData uri="http://schemas.openxmlformats.org/drawingml/2006/table">
            <a:tbl>
              <a:tblPr/>
              <a:tblGrid>
                <a:gridCol w="2576098"/>
                <a:gridCol w="681908"/>
                <a:gridCol w="681908"/>
                <a:gridCol w="1060746"/>
              </a:tblGrid>
              <a:tr h="607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Основное мероприятие "Санитарная очистка поселка"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Основное мероприятие «Содержание площадки временного накопления твердых коммунальных отходов»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720" y="1000108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Тыс.руб.</a:t>
            </a:r>
            <a:endParaRPr lang="ru-RU" sz="9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714744" y="3429000"/>
          <a:ext cx="5072099" cy="548640"/>
        </p:xfrm>
        <a:graphic>
          <a:graphicData uri="http://schemas.openxmlformats.org/drawingml/2006/table">
            <a:tbl>
              <a:tblPr/>
              <a:tblGrid>
                <a:gridCol w="2857520"/>
                <a:gridCol w="714380"/>
                <a:gridCol w="571504"/>
                <a:gridCol w="928695"/>
              </a:tblGrid>
              <a:tr h="2999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571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Содержание пожарных водоемов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58214" y="3143248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Тыс.руб.</a:t>
            </a:r>
            <a:endParaRPr lang="ru-RU" sz="900" b="1" dirty="0"/>
          </a:p>
        </p:txBody>
      </p:sp>
      <p:pic>
        <p:nvPicPr>
          <p:cNvPr id="1026" name="Picture 2" descr="C:\Users\Спец3\Desktop\НПА\Проекты НПА 2023\Об исполнении бюджета за 2022 год\Ангар\IMG_0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286256"/>
            <a:ext cx="278608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gyFuCY28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242889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71472" y="214290"/>
            <a:ext cx="4581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Подпрограмма "Прочее благоустройство"</a:t>
            </a:r>
            <a:endParaRPr lang="ru-RU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428860" y="1071546"/>
          <a:ext cx="6453190" cy="2038970"/>
        </p:xfrm>
        <a:graphic>
          <a:graphicData uri="http://schemas.openxmlformats.org/drawingml/2006/table">
            <a:tbl>
              <a:tblPr/>
              <a:tblGrid>
                <a:gridCol w="4032551"/>
                <a:gridCol w="689633"/>
                <a:gridCol w="689633"/>
                <a:gridCol w="1041373"/>
              </a:tblGrid>
              <a:tr h="2399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9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Приобретение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зимней уличной горки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284,00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284,00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</a:tr>
              <a:tr h="239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Монтаж/демонтаж новогодней елки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0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Укладка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резинового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покрытия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баскетбольной площадке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370,04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370,04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9EDFF"/>
                    </a:solidFill>
                  </a:tcPr>
                </a:tc>
              </a:tr>
              <a:tr h="239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Разработка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проекта организации дорожного движения муниципальной автодороги общего пользования местного значения сельского поселения Шугур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254,57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254,57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9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Очистка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кровли от снега и льда здание СДК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9EDFF"/>
                    </a:solidFill>
                  </a:tcPr>
                </a:tc>
              </a:tr>
              <a:tr h="239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Неиспользованные средства переходящие на 2023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37" name="Picture 1" descr="C:\Users\Спец3\Desktop\ПО ЗАКУПКАМ\КОНТРАКТЫ 2023\ФОТО 2023\горка\IMG-20230301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786190"/>
            <a:ext cx="307183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Спец3\Desktop\НПА\Проекты НПА 2023\Об исполнении бюджета за 2022 год\укладка плитки\IMG_2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429000"/>
            <a:ext cx="235745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7929618" cy="92333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Подпрограмма "Обеспечение стабильной благополучной эпизоотической обстановки в муниципальном образовании сельское поселение Шугур и защита населения от болезней общих для человека и животных" </a:t>
            </a:r>
            <a:endParaRPr lang="ru-RU" b="1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1500174"/>
          <a:ext cx="7500990" cy="1643074"/>
        </p:xfrm>
        <a:graphic>
          <a:graphicData uri="http://schemas.openxmlformats.org/drawingml/2006/table">
            <a:tbl>
              <a:tblPr/>
              <a:tblGrid>
                <a:gridCol w="4687314"/>
                <a:gridCol w="801608"/>
                <a:gridCol w="801608"/>
                <a:gridCol w="1210460"/>
              </a:tblGrid>
              <a:tr h="3286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314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Расходы на осуществление переданных полномочий  Российской Федерации на обеспечение стабильной благополучной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эпизоотической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обстановки в муниципальном образовании сельское поселение Шугур и защита населения от болезней общих для человека 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животных (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работ по  отлову животных (собак) без владельцев 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4876" y="3286124"/>
            <a:ext cx="411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За счет средств окружного бюджета  - 7,57 тыс.руб.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3929066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7030A0"/>
                </a:solidFill>
              </a:rPr>
              <a:t>Подпрограмма "Содержание мест захоронения"</a:t>
            </a:r>
            <a:endParaRPr lang="ru-RU" b="1" i="1" dirty="0">
              <a:solidFill>
                <a:srgbClr val="7030A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4429132"/>
          <a:ext cx="7358114" cy="500066"/>
        </p:xfrm>
        <a:graphic>
          <a:graphicData uri="http://schemas.openxmlformats.org/drawingml/2006/table">
            <a:tbl>
              <a:tblPr/>
              <a:tblGrid>
                <a:gridCol w="4598032"/>
                <a:gridCol w="786339"/>
                <a:gridCol w="786339"/>
                <a:gridCol w="1187404"/>
              </a:tblGrid>
              <a:tr h="250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Очистка территории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Инициативный проект на территории сельского поселения Шугур в 2022 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928670"/>
          <a:ext cx="7858180" cy="1200152"/>
        </p:xfrm>
        <a:graphic>
          <a:graphicData uri="http://schemas.openxmlformats.org/drawingml/2006/table">
            <a:tbl>
              <a:tblPr/>
              <a:tblGrid>
                <a:gridCol w="4910518"/>
                <a:gridCol w="839781"/>
                <a:gridCol w="839781"/>
                <a:gridCol w="1268100"/>
              </a:tblGrid>
              <a:tr h="468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Расходы направленные на реализацию инициативных проектов, отобранных по результатам конкурса (Реконструкция памятника "Погибшим воинам ВОВ" д.Шугур и благоустройство прилежащей к нему территории)(Средства бюджета автономного округа)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2 385,1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496" y="242886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86710" y="250030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После</a:t>
            </a:r>
            <a:endParaRPr lang="ru-RU" b="1" dirty="0"/>
          </a:p>
        </p:txBody>
      </p:sp>
      <p:pic>
        <p:nvPicPr>
          <p:cNvPr id="12289" name="Picture 1" descr="C:\Users\Спец3\Desktop\НПА\Проекты НПА 2023\Об исполнении бюджета за 2022 год\IMG-20220202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14620"/>
            <a:ext cx="392909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20930_172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786058"/>
            <a:ext cx="392907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42852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Муниципальная программа "Организация деятельности администрации сельского поселения Шугур на 2020-2026 годы"</a:t>
            </a:r>
            <a:endParaRPr lang="ru-RU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928670"/>
          <a:ext cx="8001056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4285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Основное мероприятие "Межбюджетные трансферты, передаваемые бюджету МО Кондинский район из бюджета сельского поселения Шугур на осуществление части полномочий по решению вопросов местного значения в соответствии с заключенными соглашениями"</a:t>
            </a:r>
            <a:endParaRPr lang="ru-RU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7" y="1396999"/>
          <a:ext cx="8572560" cy="5334000"/>
        </p:xfrm>
        <a:graphic>
          <a:graphicData uri="http://schemas.openxmlformats.org/drawingml/2006/table">
            <a:tbl>
              <a:tblPr/>
              <a:tblGrid>
                <a:gridCol w="4857785"/>
                <a:gridCol w="857256"/>
                <a:gridCol w="714380"/>
                <a:gridCol w="785818"/>
                <a:gridCol w="714380"/>
                <a:gridCol w="642941"/>
              </a:tblGrid>
              <a:tr h="4349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 средства на администрирование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 на исполнение полномочия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 средства на администрирование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  на исполнение полномочия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Полномочия, по решению вопросов местного значения предусмотренных пунктом 4 части 1 статьи 14  Федерального закона от 06 октября 2003 года № 131-ФЗ «Об общих принципах организации местного самоуправления в Российской Федерации»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34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Полномочия, по решению вопросов местного значения предусмотренных пунктом 6 части 1 статьи14 Федерального закона от 06 октября 2003 года № 131-ФЗ «Об общих принципах организации местного самоуправления в Российской Федерации»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Полномочия, по решению вопросов местного значения предусмотренных пунктом 8 части 1 статьи 14  Федерального закона от 06 октября 2003 года № 131-ФЗ «Об общих принципах организации местного самоуправления в Российской Федерации»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34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Полномочия, по решению вопросов местного значения предусмотренных  пунктом 20 части 1 статьи 14  Федерального закона от 06 октября 2003 года № 131-ФЗ «Об общих принципах организации местного самоуправления в Российской Федерации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109,65%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Полномочия, предусмотренные пунктом 19 части 1 статьи 14 Федерального закона от 06 октября 2003 года № 131-ФЗ «Об общих принципах организации местного самоуправления в Российской Федерации» в части исполнения мероприятий муниципальной программы «Формирование комфортной городской среды в Кондинском районе на 2018-2024 годы» утвержденной постановлением администрации Кондинского района от 28 декабря 2017 года № 2241 «Об утверждении муниципальной программы «Формирование комфортной городской среды в Кондинском районе на 2018-2024 годы».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2 385,06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2 385,06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349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Полномочия, по решению вопросов местного значения предусмотренных пунктом 30 части 1 статьи 14  Федерального закона от 06 октября 2003 № 131 – ФЗ «Об общих принципах организации местного самоуправления в Российской Федерации»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544,61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544,61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Полномочия, предусмотренные пунктом 3 части 1 статьи 17 Федерального закона от 06 октября 2003 года № 131-ФЗ «Об общих принципах организации местного самоуправления в Российской Федерации» в части определения поставщиков (подрядчиков, исполнителей) для обеспечения муниципальных нужд администрации поселения и подведомственных учреждений конкурентными способами.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26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Полномочия,  предусмотренные статьей 269.2  Бюджетного  кодекса  Российской Федерации  от  31   июля  1998  года №  145-ФЗ   в   части  осуществления   внутреннего муниципального финансового контроля.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428605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Основное мероприятие "Обеспечение оплаты труда, гарантий и компенсаций для работников администрации поселения в соответствии с действующим законодательством"</a:t>
            </a:r>
            <a:endParaRPr lang="ru-RU" b="1" i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Рисунок 4" descr="img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000372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814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000504"/>
            <a:ext cx="371477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1785926"/>
          <a:ext cx="8072495" cy="95059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291754"/>
                <a:gridCol w="892899"/>
                <a:gridCol w="816271"/>
                <a:gridCol w="1071571"/>
              </a:tblGrid>
              <a:tr h="261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Глава муниципального образования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1 486,73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1 486,23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органов местного самоуправления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5 125,51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4 383,78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428605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Основное мероприятие "Осуществление первичного воинского учета на территориях, где отсутствуют военные комиссариаты"</a:t>
            </a:r>
            <a:endParaRPr lang="ru-RU" b="1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1571612"/>
          <a:ext cx="7643866" cy="794388"/>
        </p:xfrm>
        <a:graphic>
          <a:graphicData uri="http://schemas.openxmlformats.org/drawingml/2006/table">
            <a:tbl>
              <a:tblPr/>
              <a:tblGrid>
                <a:gridCol w="4845219"/>
                <a:gridCol w="828612"/>
                <a:gridCol w="958395"/>
                <a:gridCol w="1011640"/>
              </a:tblGrid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261,70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261,70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img_4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928934"/>
            <a:ext cx="300039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071810"/>
            <a:ext cx="4643470" cy="3411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is.-2.-zapolnenie-zajavki-na-registraciju-bra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357430"/>
            <a:ext cx="3286148" cy="208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428605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Основное мероприятие "Государственная регистрация актов гражданского состояния"</a:t>
            </a:r>
            <a:endParaRPr lang="ru-RU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357298"/>
          <a:ext cx="7572428" cy="667939"/>
        </p:xfrm>
        <a:graphic>
          <a:graphicData uri="http://schemas.openxmlformats.org/drawingml/2006/table">
            <a:tbl>
              <a:tblPr/>
              <a:tblGrid>
                <a:gridCol w="4799937"/>
                <a:gridCol w="820868"/>
                <a:gridCol w="949438"/>
                <a:gridCol w="1002185"/>
              </a:tblGrid>
              <a:tr h="302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Государственная регистрация актов гражданского состояния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10,52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v_yakutiyu_zavezli_novye_blanki_svidetelstv_vydavaemykh_organami_z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286124"/>
            <a:ext cx="3071834" cy="2571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7-12-2016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929066"/>
            <a:ext cx="3782596" cy="2628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143504" y="2071678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Средства федерального бюджета – 8,05 тыс.руб.</a:t>
            </a:r>
          </a:p>
          <a:p>
            <a:r>
              <a:rPr lang="ru-RU" sz="1400" dirty="0" smtClean="0"/>
              <a:t>Средства окружного бюджета – 2,47 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c.pxhere.com/images/d0/89/c49b1346753a36bf30ffd59d7c45-1441531.jpg!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57496"/>
            <a:ext cx="3006542" cy="228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428605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Основное мероприятие "Обеспечение администрации программными продуктами, информационными технологиями, связью"</a:t>
            </a:r>
            <a:endParaRPr lang="ru-RU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1643050"/>
          <a:ext cx="7215238" cy="914400"/>
        </p:xfrm>
        <a:graphic>
          <a:graphicData uri="http://schemas.openxmlformats.org/drawingml/2006/table">
            <a:tbl>
              <a:tblPr/>
              <a:tblGrid>
                <a:gridCol w="4573525"/>
                <a:gridCol w="782148"/>
                <a:gridCol w="904653"/>
                <a:gridCol w="954912"/>
              </a:tblGrid>
              <a:tr h="238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администрации программными продуктами, информационными технологиями,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связью, услугами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интернета,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пролонгация лицензионных соглашений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268,77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263,87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98,18%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2-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857628"/>
            <a:ext cx="335758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ehno6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143380"/>
            <a:ext cx="273293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86512" y="2857496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01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4429108"/>
            <a:ext cx="311943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428605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Основное мероприятие "Укрепление материально-технической базы" муниципальной программы "Организация деятельности администрации сельского поселения Шугур на 2020-2026 годы"</a:t>
            </a:r>
            <a:endParaRPr lang="ru-RU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714488"/>
          <a:ext cx="7715304" cy="1226826"/>
        </p:xfrm>
        <a:graphic>
          <a:graphicData uri="http://schemas.openxmlformats.org/drawingml/2006/table">
            <a:tbl>
              <a:tblPr/>
              <a:tblGrid>
                <a:gridCol w="4890502"/>
                <a:gridCol w="836356"/>
                <a:gridCol w="967352"/>
                <a:gridCol w="1021094"/>
              </a:tblGrid>
              <a:tr h="2000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Исполнение,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800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Расходы на обеспечение деятельности (оказание услуг) муниципальных  учреждений (оплата льготного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проезда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места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отдыха и обратно, оплата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коммунальных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услуг, страхование автотранспорта,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увеличение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стоимости материальных запасов)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344,82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226,63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94,96%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1511387584_prosrochennaya-strahovka-osa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500570"/>
            <a:ext cx="242886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66" y="3071810"/>
            <a:ext cx="3071834" cy="240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https://i0.wp.com/businessman.ru/static/img/a/30081/197893/14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000372"/>
            <a:ext cx="2734274" cy="255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428605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Основное мероприятие "Обеспечение социальных гарантий и компенсаций работникам администрации"</a:t>
            </a:r>
            <a:endParaRPr lang="ru-RU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1571612"/>
          <a:ext cx="6786610" cy="731520"/>
        </p:xfrm>
        <a:graphic>
          <a:graphicData uri="http://schemas.openxmlformats.org/drawingml/2006/table">
            <a:tbl>
              <a:tblPr/>
              <a:tblGrid>
                <a:gridCol w="4301831"/>
                <a:gridCol w="735683"/>
                <a:gridCol w="850912"/>
                <a:gridCol w="898184"/>
              </a:tblGrid>
              <a:tr h="159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8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Социальные выплаты гражданам, кроме публичных нормативных социальных выплат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1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714620"/>
            <a:ext cx="34290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_d_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00034" y="571480"/>
            <a:ext cx="7858180" cy="914400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Стадии бюджетного процесса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71538" y="1714488"/>
          <a:ext cx="771530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K9UBW_5cd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857496"/>
            <a:ext cx="278608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JlXpNbme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429000"/>
            <a:ext cx="314327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28662" y="42860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Муниципальная программа "Развитие сферы культуры, спорта и делам молодежи сельского поселения Шугур на 2020-2026 годы"</a:t>
            </a:r>
            <a:endParaRPr lang="ru-RU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214423"/>
          <a:ext cx="7500990" cy="1859260"/>
        </p:xfrm>
        <a:graphic>
          <a:graphicData uri="http://schemas.openxmlformats.org/drawingml/2006/table">
            <a:tbl>
              <a:tblPr/>
              <a:tblGrid>
                <a:gridCol w="4691340"/>
                <a:gridCol w="902182"/>
                <a:gridCol w="927958"/>
                <a:gridCol w="979510"/>
              </a:tblGrid>
              <a:tr h="238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Исполнение,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775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Расходы на обеспечение деятельности (оказание услуг) муниципальных  учреждений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5 173,40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4 878,30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94,30%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</a:tr>
              <a:tr h="716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Расходы, направленные на исполнение целевых показателей и повышение оплаты труда работников муниципальных учреждений культуры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1 188,10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1 188,10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38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Расходы на организацию трудозанятости подростков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74,90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74,90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rdyBDLPAO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290" y="3929066"/>
            <a:ext cx="3214710" cy="278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596" y="221455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Общая характеристика исполнения </a:t>
            </a:r>
            <a:br>
              <a:rPr lang="ru-RU" sz="24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24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бюджета сельского поселения </a:t>
            </a:r>
            <a:br>
              <a:rPr lang="ru-RU" sz="24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2400" b="1" cap="none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Шугур за 202 год</a:t>
            </a:r>
            <a:endParaRPr lang="ru-RU" sz="2400" b="1" cap="none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000" dirty="0" smtClean="0"/>
              <a:t>		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 сельского поселения на 2022 год утвержден решением Совета депутатов сельского поселения Шугур от 24 декабря 2021 года № 165 «О бюджете   муниципального образования сельское  поселения Шугур на 2022 год  и на плановый период 2023 и 2024 годов.  С объемом доходов на 2022 год в сумме 35 907 915,00 рублей, объемом расходов в сумме 35 907 915,00 рублей, без дефицита.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В окончательной редакции  решением Совета депутатов сельского поселения Шугур от 30 декабря 2022 года № 203 «О внесении изменений и дополнений в решение Совета депутатов сельского поселения Шугур от 24.12.2021 г.  №165  «О бюджете  муниципального образование сельское  поселение Шугур на 2022 год и на плановый период 2023 и 2024 годов» бюджет поселения утвержден по доходам на 2022 год в сумме 35 831 344,32 рублей, по расходам в сумме 37 342 095,75 рублей. Дефицит бюджета составляет 1 510 751,43 рублей.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В течение 2022 года при наличии соответствующих оснований решениями Совета  депутатов сельского поселения Шугур в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утвержденный бюджет восемь раз вносились изменения согласно нормам бюджетного законодательства. 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Исполнение бюджета сельского поселения Шугур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20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год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kredity-dlya-yur-lic-ip-fiz-lic-4577408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714488"/>
            <a:ext cx="2857520" cy="2571768"/>
          </a:xfrm>
          <a:prstGeom prst="rect">
            <a:avLst/>
          </a:prstGeom>
        </p:spPr>
      </p:pic>
      <p:sp>
        <p:nvSpPr>
          <p:cNvPr id="4" name="AutoShape 5"/>
          <p:cNvSpPr txBox="1">
            <a:spLocks noChangeArrowheads="1"/>
          </p:cNvSpPr>
          <p:nvPr/>
        </p:nvSpPr>
        <p:spPr>
          <a:xfrm>
            <a:off x="142844" y="2214554"/>
            <a:ext cx="2514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3366FF"/>
            </a:solidFill>
            <a:round/>
          </a:ln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ДОХОДЫ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36 170,6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тыс.руб.(100,9%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от уточненного плана)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500826" y="2214554"/>
            <a:ext cx="2514600" cy="1785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36 030,2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тыс.руб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(96,4% от уточненного плана)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428992" y="4857760"/>
            <a:ext cx="2514600" cy="1676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ПРОФИЦИТ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140,4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тыс.руб.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5400000">
            <a:off x="2605074" y="2895596"/>
            <a:ext cx="609600" cy="533400"/>
          </a:xfrm>
          <a:prstGeom prst="downArrow">
            <a:avLst>
              <a:gd name="adj1" fmla="val 51037"/>
              <a:gd name="adj2" fmla="val 28870"/>
            </a:avLst>
          </a:prstGeom>
          <a:solidFill>
            <a:srgbClr val="3366FF"/>
          </a:solidFill>
          <a:ln w="3810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5962660" y="2752720"/>
            <a:ext cx="609600" cy="533400"/>
          </a:xfrm>
          <a:prstGeom prst="downArrow">
            <a:avLst>
              <a:gd name="adj1" fmla="val 51037"/>
              <a:gd name="adj2" fmla="val 28870"/>
            </a:avLst>
          </a:prstGeom>
          <a:solidFill>
            <a:srgbClr val="3366FF"/>
          </a:solidFill>
          <a:ln w="3810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357686" y="4357694"/>
            <a:ext cx="609600" cy="533400"/>
          </a:xfrm>
          <a:prstGeom prst="downArrow">
            <a:avLst>
              <a:gd name="adj1" fmla="val 51037"/>
              <a:gd name="adj2" fmla="val 28870"/>
            </a:avLst>
          </a:prstGeom>
          <a:solidFill>
            <a:srgbClr val="3366FF"/>
          </a:solidFill>
          <a:ln w="3810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978.jpg_wh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357298"/>
            <a:ext cx="371474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+mn-lt"/>
                <a:cs typeface="Times New Roman" pitchFamily="18" charset="0"/>
              </a:rPr>
              <a:t>Остаток на счетах бюджета сельского поселения Шугур по итогам исполнения бюджета в 2022 год.</a:t>
            </a:r>
            <a:endParaRPr lang="ru-RU" sz="20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2858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14282" y="3000372"/>
          <a:ext cx="414340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286248" y="3071810"/>
          <a:ext cx="4429156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7224" y="642918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Сравнительный анализ исполнения бюджета за 2020 – 2022 годы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28662" y="1828800"/>
            <a:ext cx="25717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 dirty="0" smtClean="0">
                <a:solidFill>
                  <a:srgbClr val="0066CC"/>
                </a:solidFill>
              </a:rPr>
              <a:t>ДОХОДЫ</a:t>
            </a:r>
          </a:p>
          <a:p>
            <a:pPr algn="ctr">
              <a:spcBef>
                <a:spcPct val="50000"/>
              </a:spcBef>
            </a:pPr>
            <a:r>
              <a:rPr lang="ru-RU" sz="1200" b="1" u="sng" dirty="0" smtClean="0">
                <a:solidFill>
                  <a:srgbClr val="0066CC"/>
                </a:solidFill>
              </a:rPr>
              <a:t>Тыс.руб.</a:t>
            </a:r>
            <a:endParaRPr lang="ru-RU" sz="1200" b="1" u="sng" dirty="0">
              <a:solidFill>
                <a:srgbClr val="0066CC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43504" y="1828800"/>
            <a:ext cx="29336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 dirty="0" smtClean="0">
                <a:solidFill>
                  <a:srgbClr val="339966"/>
                </a:solidFill>
              </a:rPr>
              <a:t>РАСХОДЫ</a:t>
            </a:r>
          </a:p>
          <a:p>
            <a:pPr algn="ctr">
              <a:spcBef>
                <a:spcPct val="50000"/>
              </a:spcBef>
            </a:pPr>
            <a:r>
              <a:rPr lang="ru-RU" sz="1200" b="1" u="sng" dirty="0" smtClean="0">
                <a:solidFill>
                  <a:srgbClr val="339966"/>
                </a:solidFill>
              </a:rPr>
              <a:t>Тыс.руб.</a:t>
            </a:r>
            <a:endParaRPr lang="ru-RU" sz="1200" b="1" u="sng" dirty="0">
              <a:solidFill>
                <a:srgbClr val="3399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756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Доходная часть бюджета сельского поселения Шугур</a:t>
            </a:r>
            <a:endParaRPr lang="ru-RU" sz="2400" b="1" i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42910" y="1214422"/>
          <a:ext cx="78581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3691</TotalTime>
  <Words>2879</Words>
  <Application>Microsoft Office PowerPoint</Application>
  <PresentationFormat>Экран (4:3)</PresentationFormat>
  <Paragraphs>675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Слайд 1</vt:lpstr>
      <vt:lpstr>Слайд 2</vt:lpstr>
      <vt:lpstr>Слайд 3</vt:lpstr>
      <vt:lpstr>Слайд 4</vt:lpstr>
      <vt:lpstr>Общая характеристика исполнения  бюджета сельского поселения  Шугур за 202 год</vt:lpstr>
      <vt:lpstr>Слайд 6</vt:lpstr>
      <vt:lpstr>Остаток на счетах бюджета сельского поселения Шугур по итогам исполнения бюджета в 2022 год.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Спец3</dc:creator>
  <cp:lastModifiedBy>Админ</cp:lastModifiedBy>
  <cp:revision>305</cp:revision>
  <dcterms:created xsi:type="dcterms:W3CDTF">2020-10-15T06:53:20Z</dcterms:created>
  <dcterms:modified xsi:type="dcterms:W3CDTF">2023-04-27T10:46:40Z</dcterms:modified>
</cp:coreProperties>
</file>